
<file path=[Content_Types].xml><?xml version="1.0" encoding="utf-8"?>
<Types xmlns="http://schemas.openxmlformats.org/package/2006/content-types">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59" r:id="rId5"/>
    <p:sldId id="257" r:id="rId6"/>
    <p:sldId id="260"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979"/>
    <a:srgbClr val="FF0066"/>
    <a:srgbClr val="FF5050"/>
    <a:srgbClr val="FEA746"/>
    <a:srgbClr val="262626"/>
    <a:srgbClr val="C2B830"/>
    <a:srgbClr val="F9E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50" autoAdjust="0"/>
    <p:restoredTop sz="94660"/>
  </p:normalViewPr>
  <p:slideViewPr>
    <p:cSldViewPr snapToGrid="0" showGuides="1">
      <p:cViewPr varScale="1">
        <p:scale>
          <a:sx n="76" d="100"/>
          <a:sy n="76" d="100"/>
        </p:scale>
        <p:origin x="150" y="77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DC45A-4C38-4F0F-9E23-E6864735B5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FE7904F9-7B4A-4FD5-AC83-D393653BCD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38C40F25-2B1B-4B98-BFEE-1625AC8A9771}"/>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5" name="Footer Placeholder 4">
            <a:extLst>
              <a:ext uri="{FF2B5EF4-FFF2-40B4-BE49-F238E27FC236}">
                <a16:creationId xmlns:a16="http://schemas.microsoft.com/office/drawing/2014/main" id="{C61DB2CB-C4C2-4EE0-B5E3-29747E91933F}"/>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EDB83349-1A47-463F-B4B8-45195F94B44F}"/>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3433021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C1C89-322B-4637-B651-48E32B47A0E4}"/>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75E56553-C221-4679-9B11-1C8603B8F8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4F24CA63-02CB-4366-ADAD-DFA53B3B62FC}"/>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5" name="Footer Placeholder 4">
            <a:extLst>
              <a:ext uri="{FF2B5EF4-FFF2-40B4-BE49-F238E27FC236}">
                <a16:creationId xmlns:a16="http://schemas.microsoft.com/office/drawing/2014/main" id="{DAD4CD67-2A53-4357-8514-6ACCB268A8FB}"/>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1CF32131-7A08-45DE-8EC1-7DA5A1CE370D}"/>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247133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923BD-9B50-4542-9DDF-9D2283E44C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36CD9839-E976-46F8-89F7-26B765403F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CEE5BE-EC99-43F7-9496-E6E664BEFCBC}"/>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5" name="Footer Placeholder 4">
            <a:extLst>
              <a:ext uri="{FF2B5EF4-FFF2-40B4-BE49-F238E27FC236}">
                <a16:creationId xmlns:a16="http://schemas.microsoft.com/office/drawing/2014/main" id="{8286F4CD-FFCE-4E2F-9456-20885A4AEA34}"/>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DA6A2480-23EC-4A87-939D-768E36F88FAD}"/>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1294294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4A8B0-EC4C-4CBA-9E94-BCD55CAE4C2B}"/>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B83C1BD6-58AD-42C2-8DEE-EFBE816886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1DE3368F-92BA-44C8-9A60-BDF22F2FC6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9165FCA4-0278-4340-BF94-FCBBF0CD713A}"/>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6" name="Footer Placeholder 5">
            <a:extLst>
              <a:ext uri="{FF2B5EF4-FFF2-40B4-BE49-F238E27FC236}">
                <a16:creationId xmlns:a16="http://schemas.microsoft.com/office/drawing/2014/main" id="{E1FE7EA8-4B58-489D-AB34-627E937DC229}"/>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2BC9477D-2D36-433F-85E1-BA36AF9E502D}"/>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2379412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AECC-06A1-4BCD-AC5C-0E80B92FE375}"/>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E5CD347D-7742-4FD8-887F-87D0C38721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474CB5-FB51-43D9-91FC-85814F8C07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3E79546D-6EAA-43F1-AE6D-63B4C0E6E8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5C5AEB-99D5-4CD9-8844-5E6E348A12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C6FBE75B-7D25-4E32-A95E-9F1ABF0ADFCB}"/>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8" name="Footer Placeholder 7">
            <a:extLst>
              <a:ext uri="{FF2B5EF4-FFF2-40B4-BE49-F238E27FC236}">
                <a16:creationId xmlns:a16="http://schemas.microsoft.com/office/drawing/2014/main" id="{DBBED5F2-3365-4A4B-BA4F-01B2181AB79B}"/>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E5025C32-F8FA-4759-9317-1AAF563785AC}"/>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3187979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29A7-4C8E-44FC-ACA2-B843FD955F1B}"/>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CBD763E5-E6D0-41C7-82BD-366BE672C0DF}"/>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4" name="Footer Placeholder 3">
            <a:extLst>
              <a:ext uri="{FF2B5EF4-FFF2-40B4-BE49-F238E27FC236}">
                <a16:creationId xmlns:a16="http://schemas.microsoft.com/office/drawing/2014/main" id="{AAB70DE7-4CD2-4976-B0FA-375A57459185}"/>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32475D71-F6DE-4191-A161-3E83A18BC04A}"/>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3656995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9BBCBC-4A12-474E-B59A-32D78B8FB6ED}"/>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3" name="Footer Placeholder 2">
            <a:extLst>
              <a:ext uri="{FF2B5EF4-FFF2-40B4-BE49-F238E27FC236}">
                <a16:creationId xmlns:a16="http://schemas.microsoft.com/office/drawing/2014/main" id="{415E8919-2AA5-4ABA-B139-B8E82D780CB8}"/>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B3DB3F7B-B7F9-4F72-A8B8-578DF4BE2EC3}"/>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2673918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DAEFB-D343-4092-B899-90D79F7B09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43922A99-667A-4A39-B67E-3E13384A80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00A4D2CC-89A7-4DC3-BCAA-E5A9FE083B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7FC4D3-32AF-4FAE-9360-97628E8890CF}"/>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6" name="Footer Placeholder 5">
            <a:extLst>
              <a:ext uri="{FF2B5EF4-FFF2-40B4-BE49-F238E27FC236}">
                <a16:creationId xmlns:a16="http://schemas.microsoft.com/office/drawing/2014/main" id="{8387081E-9560-4B6D-AAA5-029BEE311929}"/>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9DF1A541-8241-4229-8E7F-A1DBDA084BC6}"/>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2416341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B9D75-1701-4B4D-AE34-7C49F11141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AB0F6BD8-3ADD-4C1E-86F5-4254DB924A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F2CE3F84-E4EF-4976-B634-A72859E796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C2D2CD-13B4-4343-A26F-2C995E96AA2F}"/>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6" name="Footer Placeholder 5">
            <a:extLst>
              <a:ext uri="{FF2B5EF4-FFF2-40B4-BE49-F238E27FC236}">
                <a16:creationId xmlns:a16="http://schemas.microsoft.com/office/drawing/2014/main" id="{21F72ED9-AEB2-44D1-9447-EFA475BCCA4E}"/>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6EFBDE6B-55CC-4BBF-A621-A7F0C209F8D8}"/>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4213058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7A39E-6D28-4874-A7AD-825441780433}"/>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2CE30ECA-06C4-43B4-A34D-84B24D1804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4B784067-3522-4808-B41F-3F4D54677DBE}"/>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5" name="Footer Placeholder 4">
            <a:extLst>
              <a:ext uri="{FF2B5EF4-FFF2-40B4-BE49-F238E27FC236}">
                <a16:creationId xmlns:a16="http://schemas.microsoft.com/office/drawing/2014/main" id="{0783B24A-20AF-4759-B6A0-F9770EDEB2D6}"/>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3877774A-2D85-4C7E-B1CB-63308E855996}"/>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4065950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C71E99-5300-4D2B-9324-14B0565E896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10A7C668-139E-48BB-AC1F-D4C1031DE9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74D7C54E-1C60-4612-ABD8-F5DCE45CCB55}"/>
              </a:ext>
            </a:extLst>
          </p:cNvPr>
          <p:cNvSpPr>
            <a:spLocks noGrp="1"/>
          </p:cNvSpPr>
          <p:nvPr>
            <p:ph type="dt" sz="half" idx="10"/>
          </p:nvPr>
        </p:nvSpPr>
        <p:spPr/>
        <p:txBody>
          <a:bodyPr/>
          <a:lstStyle/>
          <a:p>
            <a:fld id="{822F8F52-F4FD-4390-B72C-398D10E271E2}" type="datetimeFigureOut">
              <a:rPr lang="en-MY" smtClean="0"/>
              <a:t>1/4/2020</a:t>
            </a:fld>
            <a:endParaRPr lang="en-MY"/>
          </a:p>
        </p:txBody>
      </p:sp>
      <p:sp>
        <p:nvSpPr>
          <p:cNvPr id="5" name="Footer Placeholder 4">
            <a:extLst>
              <a:ext uri="{FF2B5EF4-FFF2-40B4-BE49-F238E27FC236}">
                <a16:creationId xmlns:a16="http://schemas.microsoft.com/office/drawing/2014/main" id="{6B8FDD9B-B62C-46C9-9435-3F654EE6A7A2}"/>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6DFC96D6-1C8C-44E4-A719-E0CE716E510B}"/>
              </a:ext>
            </a:extLst>
          </p:cNvPr>
          <p:cNvSpPr>
            <a:spLocks noGrp="1"/>
          </p:cNvSpPr>
          <p:nvPr>
            <p:ph type="sldNum" sz="quarter" idx="12"/>
          </p:nvPr>
        </p:nvSpPr>
        <p:spPr/>
        <p:txBody>
          <a:bodyPr/>
          <a:lstStyle/>
          <a:p>
            <a:fld id="{4E59B5A3-11E1-4AC2-B1D2-9B24CEB87C0C}" type="slidenum">
              <a:rPr lang="en-MY" smtClean="0"/>
              <a:t>‹#›</a:t>
            </a:fld>
            <a:endParaRPr lang="en-MY"/>
          </a:p>
        </p:txBody>
      </p:sp>
    </p:spTree>
    <p:extLst>
      <p:ext uri="{BB962C8B-B14F-4D97-AF65-F5344CB8AC3E}">
        <p14:creationId xmlns:p14="http://schemas.microsoft.com/office/powerpoint/2010/main" val="1099645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E70558-887E-426E-8A74-63086C9D1D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A12F008D-B858-4BF6-88FD-DF1C991C92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6407D56F-69E7-4FCE-A836-99E797A165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2F8F52-F4FD-4390-B72C-398D10E271E2}" type="datetimeFigureOut">
              <a:rPr lang="en-MY" smtClean="0"/>
              <a:t>1/4/2020</a:t>
            </a:fld>
            <a:endParaRPr lang="en-MY"/>
          </a:p>
        </p:txBody>
      </p:sp>
      <p:sp>
        <p:nvSpPr>
          <p:cNvPr id="5" name="Footer Placeholder 4">
            <a:extLst>
              <a:ext uri="{FF2B5EF4-FFF2-40B4-BE49-F238E27FC236}">
                <a16:creationId xmlns:a16="http://schemas.microsoft.com/office/drawing/2014/main" id="{C551E29B-1130-4F70-8121-001654C0D8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25DB59CB-42EC-42DF-822D-73E40C7F99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9B5A3-11E1-4AC2-B1D2-9B24CEB87C0C}" type="slidenum">
              <a:rPr lang="en-MY" smtClean="0"/>
              <a:t>‹#›</a:t>
            </a:fld>
            <a:endParaRPr lang="en-MY"/>
          </a:p>
        </p:txBody>
      </p:sp>
    </p:spTree>
    <p:extLst>
      <p:ext uri="{BB962C8B-B14F-4D97-AF65-F5344CB8AC3E}">
        <p14:creationId xmlns:p14="http://schemas.microsoft.com/office/powerpoint/2010/main" val="1954825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1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plant&#10;&#10;Description automatically generated">
            <a:extLst>
              <a:ext uri="{FF2B5EF4-FFF2-40B4-BE49-F238E27FC236}">
                <a16:creationId xmlns:a16="http://schemas.microsoft.com/office/drawing/2014/main" id="{CB51C45D-EEAB-412E-A192-6D1E587E4A29}"/>
              </a:ext>
            </a:extLst>
          </p:cNvPr>
          <p:cNvPicPr>
            <a:picLocks noChangeAspect="1"/>
          </p:cNvPicPr>
          <p:nvPr/>
        </p:nvPicPr>
        <p:blipFill rotWithShape="1">
          <a:blip r:embed="rId4">
            <a:extLst>
              <a:ext uri="{28A0092B-C50C-407E-A947-70E740481C1C}">
                <a14:useLocalDpi xmlns:a14="http://schemas.microsoft.com/office/drawing/2010/main" val="0"/>
              </a:ext>
            </a:extLst>
          </a:blip>
          <a:srcRect l="16726" r="16608"/>
          <a:stretch/>
        </p:blipFill>
        <p:spPr>
          <a:xfrm rot="2690899">
            <a:off x="5519282" y="664980"/>
            <a:ext cx="5528040" cy="5528040"/>
          </a:xfrm>
          <a:prstGeom prst="plus">
            <a:avLst>
              <a:gd name="adj" fmla="val 28498"/>
            </a:avLst>
          </a:prstGeom>
        </p:spPr>
      </p:pic>
      <p:sp>
        <p:nvSpPr>
          <p:cNvPr id="5" name="Diamond 4">
            <a:extLst>
              <a:ext uri="{FF2B5EF4-FFF2-40B4-BE49-F238E27FC236}">
                <a16:creationId xmlns:a16="http://schemas.microsoft.com/office/drawing/2014/main" id="{A0C97878-398A-4971-AFFA-FC47C5406802}"/>
              </a:ext>
            </a:extLst>
          </p:cNvPr>
          <p:cNvSpPr/>
          <p:nvPr/>
        </p:nvSpPr>
        <p:spPr>
          <a:xfrm>
            <a:off x="7282190" y="-479901"/>
            <a:ext cx="2002221" cy="2002221"/>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Diamond 5">
            <a:extLst>
              <a:ext uri="{FF2B5EF4-FFF2-40B4-BE49-F238E27FC236}">
                <a16:creationId xmlns:a16="http://schemas.microsoft.com/office/drawing/2014/main" id="{2E7FC953-A19C-480B-B178-1EEC7981F495}"/>
              </a:ext>
            </a:extLst>
          </p:cNvPr>
          <p:cNvSpPr/>
          <p:nvPr/>
        </p:nvSpPr>
        <p:spPr>
          <a:xfrm>
            <a:off x="10189779" y="2427889"/>
            <a:ext cx="2002221" cy="2002221"/>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Diamond 6">
            <a:extLst>
              <a:ext uri="{FF2B5EF4-FFF2-40B4-BE49-F238E27FC236}">
                <a16:creationId xmlns:a16="http://schemas.microsoft.com/office/drawing/2014/main" id="{73F2C33A-53B2-495D-A902-7B0396D70A4E}"/>
              </a:ext>
            </a:extLst>
          </p:cNvPr>
          <p:cNvSpPr/>
          <p:nvPr/>
        </p:nvSpPr>
        <p:spPr>
          <a:xfrm>
            <a:off x="7282190" y="5335680"/>
            <a:ext cx="2002221" cy="2002221"/>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Diamond 7">
            <a:extLst>
              <a:ext uri="{FF2B5EF4-FFF2-40B4-BE49-F238E27FC236}">
                <a16:creationId xmlns:a16="http://schemas.microsoft.com/office/drawing/2014/main" id="{817DF502-C3FE-4D42-A84A-A5F135C08152}"/>
              </a:ext>
            </a:extLst>
          </p:cNvPr>
          <p:cNvSpPr/>
          <p:nvPr/>
        </p:nvSpPr>
        <p:spPr>
          <a:xfrm>
            <a:off x="4374401" y="2427889"/>
            <a:ext cx="2002221" cy="2002221"/>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17" name="Group 16">
            <a:extLst>
              <a:ext uri="{FF2B5EF4-FFF2-40B4-BE49-F238E27FC236}">
                <a16:creationId xmlns:a16="http://schemas.microsoft.com/office/drawing/2014/main" id="{37D899C2-58C0-400F-BAB0-533B57229339}"/>
              </a:ext>
            </a:extLst>
          </p:cNvPr>
          <p:cNvGrpSpPr/>
          <p:nvPr/>
        </p:nvGrpSpPr>
        <p:grpSpPr>
          <a:xfrm>
            <a:off x="2005324" y="1173520"/>
            <a:ext cx="3531686" cy="1172124"/>
            <a:chOff x="2005324" y="1173520"/>
            <a:chExt cx="3531686" cy="1172124"/>
          </a:xfrm>
        </p:grpSpPr>
        <p:sp>
          <p:nvSpPr>
            <p:cNvPr id="9" name="TextBox 8">
              <a:extLst>
                <a:ext uri="{FF2B5EF4-FFF2-40B4-BE49-F238E27FC236}">
                  <a16:creationId xmlns:a16="http://schemas.microsoft.com/office/drawing/2014/main" id="{8972F911-A897-41E1-9283-512E4409AFE1}"/>
                </a:ext>
              </a:extLst>
            </p:cNvPr>
            <p:cNvSpPr txBox="1"/>
            <p:nvPr/>
          </p:nvSpPr>
          <p:spPr>
            <a:xfrm>
              <a:off x="2005324" y="1173520"/>
              <a:ext cx="3531686" cy="769441"/>
            </a:xfrm>
            <a:prstGeom prst="rect">
              <a:avLst/>
            </a:prstGeom>
            <a:noFill/>
          </p:spPr>
          <p:txBody>
            <a:bodyPr wrap="square" rtlCol="0">
              <a:spAutoFit/>
            </a:bodyPr>
            <a:lstStyle/>
            <a:p>
              <a:pPr algn="r"/>
              <a:r>
                <a:rPr lang="en-MY" sz="4400" dirty="0">
                  <a:solidFill>
                    <a:schemeClr val="tx1">
                      <a:lumMod val="75000"/>
                      <a:lumOff val="25000"/>
                    </a:schemeClr>
                  </a:solidFill>
                  <a:latin typeface="Aileron Black" panose="00000A00000000000000" pitchFamily="50" charset="0"/>
                </a:rPr>
                <a:t>A Christmas</a:t>
              </a:r>
            </a:p>
          </p:txBody>
        </p:sp>
        <p:sp>
          <p:nvSpPr>
            <p:cNvPr id="10" name="Rectangle 9">
              <a:extLst>
                <a:ext uri="{FF2B5EF4-FFF2-40B4-BE49-F238E27FC236}">
                  <a16:creationId xmlns:a16="http://schemas.microsoft.com/office/drawing/2014/main" id="{7400BE77-7C4C-4EA5-9A1A-E0C92A07EAFF}"/>
                </a:ext>
              </a:extLst>
            </p:cNvPr>
            <p:cNvSpPr/>
            <p:nvPr/>
          </p:nvSpPr>
          <p:spPr>
            <a:xfrm>
              <a:off x="4062453" y="1883979"/>
              <a:ext cx="949299" cy="461665"/>
            </a:xfrm>
            <a:prstGeom prst="rect">
              <a:avLst/>
            </a:prstGeom>
          </p:spPr>
          <p:txBody>
            <a:bodyPr wrap="none">
              <a:spAutoFit/>
            </a:bodyPr>
            <a:lstStyle/>
            <a:p>
              <a:r>
                <a:rPr lang="en-MY" sz="2400" dirty="0">
                  <a:solidFill>
                    <a:schemeClr val="tx1">
                      <a:lumMod val="75000"/>
                      <a:lumOff val="25000"/>
                    </a:schemeClr>
                  </a:solidFill>
                  <a:latin typeface="Aileron Black" panose="00000A00000000000000" pitchFamily="50" charset="0"/>
                </a:rPr>
                <a:t>Slide</a:t>
              </a:r>
              <a:endParaRPr lang="en-MY" sz="2400" dirty="0"/>
            </a:p>
          </p:txBody>
        </p:sp>
      </p:grpSp>
      <p:sp>
        <p:nvSpPr>
          <p:cNvPr id="11" name="Rectangle 10">
            <a:extLst>
              <a:ext uri="{FF2B5EF4-FFF2-40B4-BE49-F238E27FC236}">
                <a16:creationId xmlns:a16="http://schemas.microsoft.com/office/drawing/2014/main" id="{476EAB5D-4BA1-43BE-BB38-5B6AB9551E98}"/>
              </a:ext>
            </a:extLst>
          </p:cNvPr>
          <p:cNvSpPr/>
          <p:nvPr/>
        </p:nvSpPr>
        <p:spPr>
          <a:xfrm>
            <a:off x="870702" y="2415073"/>
            <a:ext cx="3862552" cy="830997"/>
          </a:xfrm>
          <a:prstGeom prst="rect">
            <a:avLst/>
          </a:prstGeom>
        </p:spPr>
        <p:txBody>
          <a:bodyPr wrap="square">
            <a:spAutoFit/>
          </a:bodyPr>
          <a:lstStyle/>
          <a:p>
            <a:r>
              <a:rPr lang="en-MY" sz="1600" dirty="0">
                <a:solidFill>
                  <a:schemeClr val="tx1">
                    <a:lumMod val="50000"/>
                    <a:lumOff val="50000"/>
                  </a:schemeClr>
                </a:solidFill>
                <a:latin typeface="Open Sans" panose="020B0606030504020204" pitchFamily="34" charset="0"/>
              </a:rPr>
              <a:t>Etiam porta nisi eleifend urna auctor condimentum. Aenean et erat vitae lorem laoreet accumsan a non urna.</a:t>
            </a:r>
            <a:endParaRPr lang="en-MY" sz="1600" dirty="0">
              <a:solidFill>
                <a:schemeClr val="tx1">
                  <a:lumMod val="50000"/>
                  <a:lumOff val="50000"/>
                </a:schemeClr>
              </a:solidFill>
            </a:endParaRPr>
          </a:p>
        </p:txBody>
      </p:sp>
      <p:pic>
        <p:nvPicPr>
          <p:cNvPr id="13" name="Graphic 12" descr="Bells">
            <a:extLst>
              <a:ext uri="{FF2B5EF4-FFF2-40B4-BE49-F238E27FC236}">
                <a16:creationId xmlns:a16="http://schemas.microsoft.com/office/drawing/2014/main" id="{EEEF3D07-C79D-4449-AA57-CAD1D2649D7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18311" y="2971800"/>
            <a:ext cx="914400" cy="914400"/>
          </a:xfrm>
          <a:prstGeom prst="rect">
            <a:avLst/>
          </a:prstGeom>
        </p:spPr>
      </p:pic>
      <p:sp>
        <p:nvSpPr>
          <p:cNvPr id="14" name="TextBox 13">
            <a:extLst>
              <a:ext uri="{FF2B5EF4-FFF2-40B4-BE49-F238E27FC236}">
                <a16:creationId xmlns:a16="http://schemas.microsoft.com/office/drawing/2014/main" id="{197FAB88-B81B-47BF-962F-1EA416DD422D}"/>
              </a:ext>
            </a:extLst>
          </p:cNvPr>
          <p:cNvSpPr txBox="1"/>
          <p:nvPr/>
        </p:nvSpPr>
        <p:spPr>
          <a:xfrm>
            <a:off x="1035985" y="4160727"/>
            <a:ext cx="3531686" cy="461665"/>
          </a:xfrm>
          <a:prstGeom prst="rect">
            <a:avLst/>
          </a:prstGeom>
          <a:noFill/>
        </p:spPr>
        <p:txBody>
          <a:bodyPr wrap="square" rtlCol="0">
            <a:spAutoFit/>
          </a:bodyPr>
          <a:lstStyle/>
          <a:p>
            <a:pPr algn="r"/>
            <a:r>
              <a:rPr lang="en-MY" sz="2400" dirty="0">
                <a:solidFill>
                  <a:schemeClr val="bg2">
                    <a:lumMod val="75000"/>
                  </a:schemeClr>
                </a:solidFill>
                <a:latin typeface="Aileron Black" panose="00000A00000000000000" pitchFamily="50" charset="0"/>
              </a:rPr>
              <a:t>A Small Subtitle</a:t>
            </a:r>
          </a:p>
        </p:txBody>
      </p:sp>
      <p:sp>
        <p:nvSpPr>
          <p:cNvPr id="15" name="Rectangle 14">
            <a:extLst>
              <a:ext uri="{FF2B5EF4-FFF2-40B4-BE49-F238E27FC236}">
                <a16:creationId xmlns:a16="http://schemas.microsoft.com/office/drawing/2014/main" id="{CA25ECD6-4199-4EF8-BD8C-AC393CADB70D}"/>
              </a:ext>
            </a:extLst>
          </p:cNvPr>
          <p:cNvSpPr/>
          <p:nvPr/>
        </p:nvSpPr>
        <p:spPr>
          <a:xfrm>
            <a:off x="4733254" y="4160727"/>
            <a:ext cx="45719" cy="20022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6" name="Rectangle 15">
            <a:extLst>
              <a:ext uri="{FF2B5EF4-FFF2-40B4-BE49-F238E27FC236}">
                <a16:creationId xmlns:a16="http://schemas.microsoft.com/office/drawing/2014/main" id="{F1B93831-2B28-4361-ACC5-2619540F31EF}"/>
              </a:ext>
            </a:extLst>
          </p:cNvPr>
          <p:cNvSpPr/>
          <p:nvPr/>
        </p:nvSpPr>
        <p:spPr>
          <a:xfrm>
            <a:off x="1228131" y="4729402"/>
            <a:ext cx="3300557" cy="1600438"/>
          </a:xfrm>
          <a:prstGeom prst="rect">
            <a:avLst/>
          </a:prstGeom>
        </p:spPr>
        <p:txBody>
          <a:bodyPr wrap="square">
            <a:spAutoFit/>
          </a:bodyPr>
          <a:lstStyle/>
          <a:p>
            <a:pPr algn="r"/>
            <a:r>
              <a:rPr lang="en-MY" sz="1400" dirty="0">
                <a:solidFill>
                  <a:schemeClr val="bg2">
                    <a:lumMod val="75000"/>
                  </a:schemeClr>
                </a:solidFill>
                <a:latin typeface="Open Sans" panose="020B0606030504020204" pitchFamily="34" charset="0"/>
              </a:rPr>
              <a:t>Vestibulum condimentum nisl a interdum egestas. Donec ut sapien ante. Phasellus egestas gravida enim, id accumsan augue feugiat fermentum.</a:t>
            </a:r>
          </a:p>
          <a:p>
            <a:pPr algn="r"/>
            <a:br>
              <a:rPr lang="en-MY" sz="1400" dirty="0">
                <a:solidFill>
                  <a:schemeClr val="bg2">
                    <a:lumMod val="75000"/>
                  </a:schemeClr>
                </a:solidFill>
              </a:rPr>
            </a:br>
            <a:endParaRPr lang="en-MY" sz="1400" dirty="0">
              <a:solidFill>
                <a:schemeClr val="bg2">
                  <a:lumMod val="75000"/>
                </a:schemeClr>
              </a:solidFill>
            </a:endParaRPr>
          </a:p>
        </p:txBody>
      </p:sp>
      <p:pic>
        <p:nvPicPr>
          <p:cNvPr id="2" name="Christmas_Homecoming">
            <a:hlinkClick r:id="" action="ppaction://media"/>
            <a:extLst>
              <a:ext uri="{FF2B5EF4-FFF2-40B4-BE49-F238E27FC236}">
                <a16:creationId xmlns:a16="http://schemas.microsoft.com/office/drawing/2014/main" id="{7CFE7017-831F-46F6-8BA3-E7EAEC1AF5D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038475" y="-1355725"/>
            <a:ext cx="609600" cy="609600"/>
          </a:xfrm>
          <a:prstGeom prst="rect">
            <a:avLst/>
          </a:prstGeom>
        </p:spPr>
      </p:pic>
    </p:spTree>
    <p:extLst>
      <p:ext uri="{BB962C8B-B14F-4D97-AF65-F5344CB8AC3E}">
        <p14:creationId xmlns:p14="http://schemas.microsoft.com/office/powerpoint/2010/main" val="3514485624"/>
      </p:ext>
    </p:extLst>
  </p:cSld>
  <p:clrMapOvr>
    <a:masterClrMapping/>
  </p:clrMapOvr>
  <mc:AlternateContent xmlns:mc="http://schemas.openxmlformats.org/markup-compatibility/2006" xmlns:p14="http://schemas.microsoft.com/office/powerpoint/2010/main">
    <mc:Choice Requires="p14">
      <p:transition spd="med" p14:dur="700" advClick="0" advTm="2550">
        <p:fade/>
      </p:transition>
    </mc:Choice>
    <mc:Fallback xmlns="">
      <p:transition spd="med" advClick="0" advTm="25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49" presetClass="entr" presetSubtype="0" decel="10000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750" fill="hold"/>
                                        <p:tgtEl>
                                          <p:spTgt spid="3"/>
                                        </p:tgtEl>
                                        <p:attrNameLst>
                                          <p:attrName>ppt_w</p:attrName>
                                        </p:attrNameLst>
                                      </p:cBhvr>
                                      <p:tavLst>
                                        <p:tav tm="0">
                                          <p:val>
                                            <p:fltVal val="0"/>
                                          </p:val>
                                        </p:tav>
                                        <p:tav tm="100000">
                                          <p:val>
                                            <p:strVal val="#ppt_w"/>
                                          </p:val>
                                        </p:tav>
                                      </p:tavLst>
                                    </p:anim>
                                    <p:anim calcmode="lin" valueType="num">
                                      <p:cBhvr>
                                        <p:cTn id="10" dur="750" fill="hold"/>
                                        <p:tgtEl>
                                          <p:spTgt spid="3"/>
                                        </p:tgtEl>
                                        <p:attrNameLst>
                                          <p:attrName>ppt_h</p:attrName>
                                        </p:attrNameLst>
                                      </p:cBhvr>
                                      <p:tavLst>
                                        <p:tav tm="0">
                                          <p:val>
                                            <p:fltVal val="0"/>
                                          </p:val>
                                        </p:tav>
                                        <p:tav tm="100000">
                                          <p:val>
                                            <p:strVal val="#ppt_h"/>
                                          </p:val>
                                        </p:tav>
                                      </p:tavLst>
                                    </p:anim>
                                    <p:anim calcmode="lin" valueType="num">
                                      <p:cBhvr>
                                        <p:cTn id="11" dur="750" fill="hold"/>
                                        <p:tgtEl>
                                          <p:spTgt spid="3"/>
                                        </p:tgtEl>
                                        <p:attrNameLst>
                                          <p:attrName>style.rotation</p:attrName>
                                        </p:attrNameLst>
                                      </p:cBhvr>
                                      <p:tavLst>
                                        <p:tav tm="0">
                                          <p:val>
                                            <p:fltVal val="360"/>
                                          </p:val>
                                        </p:tav>
                                        <p:tav tm="100000">
                                          <p:val>
                                            <p:fltVal val="0"/>
                                          </p:val>
                                        </p:tav>
                                      </p:tavLst>
                                    </p:anim>
                                    <p:animEffect transition="in" filter="fade">
                                      <p:cBhvr>
                                        <p:cTn id="12" dur="750"/>
                                        <p:tgtEl>
                                          <p:spTgt spid="3"/>
                                        </p:tgtEl>
                                      </p:cBhvr>
                                    </p:animEffect>
                                  </p:childTnLst>
                                </p:cTn>
                              </p:par>
                              <p:par>
                                <p:cTn id="13" presetID="2" presetClass="entr" presetSubtype="8" decel="100000"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0-#ppt_w/2"/>
                                          </p:val>
                                        </p:tav>
                                        <p:tav tm="100000">
                                          <p:val>
                                            <p:strVal val="#ppt_x"/>
                                          </p:val>
                                        </p:tav>
                                      </p:tavLst>
                                    </p:anim>
                                    <p:anim calcmode="lin" valueType="num">
                                      <p:cBhvr additive="base">
                                        <p:cTn id="16" dur="75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1" decel="100000"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ppt_x"/>
                                          </p:val>
                                        </p:tav>
                                        <p:tav tm="100000">
                                          <p:val>
                                            <p:strVal val="#ppt_x"/>
                                          </p:val>
                                        </p:tav>
                                      </p:tavLst>
                                    </p:anim>
                                    <p:anim calcmode="lin" valueType="num">
                                      <p:cBhvr additive="base">
                                        <p:cTn id="20" dur="75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2" decel="100000" fill="hold" grpId="0"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fill="hold"/>
                                        <p:tgtEl>
                                          <p:spTgt spid="6"/>
                                        </p:tgtEl>
                                        <p:attrNameLst>
                                          <p:attrName>ppt_x</p:attrName>
                                        </p:attrNameLst>
                                      </p:cBhvr>
                                      <p:tavLst>
                                        <p:tav tm="0">
                                          <p:val>
                                            <p:strVal val="1+#ppt_w/2"/>
                                          </p:val>
                                        </p:tav>
                                        <p:tav tm="100000">
                                          <p:val>
                                            <p:strVal val="#ppt_x"/>
                                          </p:val>
                                        </p:tav>
                                      </p:tavLst>
                                    </p:anim>
                                    <p:anim calcmode="lin" valueType="num">
                                      <p:cBhvr additive="base">
                                        <p:cTn id="24" dur="75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750" fill="hold"/>
                                        <p:tgtEl>
                                          <p:spTgt spid="7"/>
                                        </p:tgtEl>
                                        <p:attrNameLst>
                                          <p:attrName>ppt_x</p:attrName>
                                        </p:attrNameLst>
                                      </p:cBhvr>
                                      <p:tavLst>
                                        <p:tav tm="0">
                                          <p:val>
                                            <p:strVal val="#ppt_x"/>
                                          </p:val>
                                        </p:tav>
                                        <p:tav tm="100000">
                                          <p:val>
                                            <p:strVal val="#ppt_x"/>
                                          </p:val>
                                        </p:tav>
                                      </p:tavLst>
                                    </p:anim>
                                    <p:anim calcmode="lin" valueType="num">
                                      <p:cBhvr additive="base">
                                        <p:cTn id="28" dur="750" fill="hold"/>
                                        <p:tgtEl>
                                          <p:spTgt spid="7"/>
                                        </p:tgtEl>
                                        <p:attrNameLst>
                                          <p:attrName>ppt_y</p:attrName>
                                        </p:attrNameLst>
                                      </p:cBhvr>
                                      <p:tavLst>
                                        <p:tav tm="0">
                                          <p:val>
                                            <p:strVal val="1+#ppt_h/2"/>
                                          </p:val>
                                        </p:tav>
                                        <p:tav tm="100000">
                                          <p:val>
                                            <p:strVal val="#ppt_y"/>
                                          </p:val>
                                        </p:tav>
                                      </p:tavLst>
                                    </p:anim>
                                  </p:childTnLst>
                                </p:cTn>
                              </p:par>
                              <p:par>
                                <p:cTn id="29" presetID="10" presetClass="entr" presetSubtype="0" fill="hold" nodeType="withEffect">
                                  <p:stCondLst>
                                    <p:cond delay="75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2" presetClass="entr" presetSubtype="4" decel="100000" fill="hold" grpId="0" nodeType="withEffect">
                                  <p:stCondLst>
                                    <p:cond delay="10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750" fill="hold"/>
                                        <p:tgtEl>
                                          <p:spTgt spid="14"/>
                                        </p:tgtEl>
                                        <p:attrNameLst>
                                          <p:attrName>ppt_x</p:attrName>
                                        </p:attrNameLst>
                                      </p:cBhvr>
                                      <p:tavLst>
                                        <p:tav tm="0">
                                          <p:val>
                                            <p:strVal val="#ppt_x"/>
                                          </p:val>
                                        </p:tav>
                                        <p:tav tm="100000">
                                          <p:val>
                                            <p:strVal val="#ppt_x"/>
                                          </p:val>
                                        </p:tav>
                                      </p:tavLst>
                                    </p:anim>
                                    <p:anim calcmode="lin" valueType="num">
                                      <p:cBhvr additive="base">
                                        <p:cTn id="35" dur="750" fill="hold"/>
                                        <p:tgtEl>
                                          <p:spTgt spid="14"/>
                                        </p:tgtEl>
                                        <p:attrNameLst>
                                          <p:attrName>ppt_y</p:attrName>
                                        </p:attrNameLst>
                                      </p:cBhvr>
                                      <p:tavLst>
                                        <p:tav tm="0">
                                          <p:val>
                                            <p:strVal val="1+#ppt_h/2"/>
                                          </p:val>
                                        </p:tav>
                                        <p:tav tm="100000">
                                          <p:val>
                                            <p:strVal val="#ppt_y"/>
                                          </p:val>
                                        </p:tav>
                                      </p:tavLst>
                                    </p:anim>
                                  </p:childTnLst>
                                </p:cTn>
                              </p:par>
                              <p:par>
                                <p:cTn id="36" presetID="2" presetClass="entr" presetSubtype="1" decel="100000" fill="hold" grpId="0" nodeType="withEffect">
                                  <p:stCondLst>
                                    <p:cond delay="10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750" fill="hold"/>
                                        <p:tgtEl>
                                          <p:spTgt spid="11"/>
                                        </p:tgtEl>
                                        <p:attrNameLst>
                                          <p:attrName>ppt_x</p:attrName>
                                        </p:attrNameLst>
                                      </p:cBhvr>
                                      <p:tavLst>
                                        <p:tav tm="0">
                                          <p:val>
                                            <p:strVal val="#ppt_x"/>
                                          </p:val>
                                        </p:tav>
                                        <p:tav tm="100000">
                                          <p:val>
                                            <p:strVal val="#ppt_x"/>
                                          </p:val>
                                        </p:tav>
                                      </p:tavLst>
                                    </p:anim>
                                    <p:anim calcmode="lin" valueType="num">
                                      <p:cBhvr additive="base">
                                        <p:cTn id="39" dur="750" fill="hold"/>
                                        <p:tgtEl>
                                          <p:spTgt spid="11"/>
                                        </p:tgtEl>
                                        <p:attrNameLst>
                                          <p:attrName>ppt_y</p:attrName>
                                        </p:attrNameLst>
                                      </p:cBhvr>
                                      <p:tavLst>
                                        <p:tav tm="0">
                                          <p:val>
                                            <p:strVal val="0-#ppt_h/2"/>
                                          </p:val>
                                        </p:tav>
                                        <p:tav tm="100000">
                                          <p:val>
                                            <p:strVal val="#ppt_y"/>
                                          </p:val>
                                        </p:tav>
                                      </p:tavLst>
                                    </p:anim>
                                  </p:childTnLst>
                                </p:cTn>
                              </p:par>
                              <p:par>
                                <p:cTn id="40" presetID="2" presetClass="entr" presetSubtype="1" decel="100000" fill="hold" nodeType="withEffect">
                                  <p:stCondLst>
                                    <p:cond delay="115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750" fill="hold"/>
                                        <p:tgtEl>
                                          <p:spTgt spid="17"/>
                                        </p:tgtEl>
                                        <p:attrNameLst>
                                          <p:attrName>ppt_x</p:attrName>
                                        </p:attrNameLst>
                                      </p:cBhvr>
                                      <p:tavLst>
                                        <p:tav tm="0">
                                          <p:val>
                                            <p:strVal val="#ppt_x"/>
                                          </p:val>
                                        </p:tav>
                                        <p:tav tm="100000">
                                          <p:val>
                                            <p:strVal val="#ppt_x"/>
                                          </p:val>
                                        </p:tav>
                                      </p:tavLst>
                                    </p:anim>
                                    <p:anim calcmode="lin" valueType="num">
                                      <p:cBhvr additive="base">
                                        <p:cTn id="43" dur="750" fill="hold"/>
                                        <p:tgtEl>
                                          <p:spTgt spid="17"/>
                                        </p:tgtEl>
                                        <p:attrNameLst>
                                          <p:attrName>ppt_y</p:attrName>
                                        </p:attrNameLst>
                                      </p:cBhvr>
                                      <p:tavLst>
                                        <p:tav tm="0">
                                          <p:val>
                                            <p:strVal val="0-#ppt_h/2"/>
                                          </p:val>
                                        </p:tav>
                                        <p:tav tm="100000">
                                          <p:val>
                                            <p:strVal val="#ppt_y"/>
                                          </p:val>
                                        </p:tav>
                                      </p:tavLst>
                                    </p:anim>
                                  </p:childTnLst>
                                </p:cTn>
                              </p:par>
                              <p:par>
                                <p:cTn id="44" presetID="2" presetClass="entr" presetSubtype="4" decel="100000" fill="hold" grpId="0" nodeType="withEffect">
                                  <p:stCondLst>
                                    <p:cond delay="115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750" fill="hold"/>
                                        <p:tgtEl>
                                          <p:spTgt spid="16"/>
                                        </p:tgtEl>
                                        <p:attrNameLst>
                                          <p:attrName>ppt_x</p:attrName>
                                        </p:attrNameLst>
                                      </p:cBhvr>
                                      <p:tavLst>
                                        <p:tav tm="0">
                                          <p:val>
                                            <p:strVal val="#ppt_x"/>
                                          </p:val>
                                        </p:tav>
                                        <p:tav tm="100000">
                                          <p:val>
                                            <p:strVal val="#ppt_x"/>
                                          </p:val>
                                        </p:tav>
                                      </p:tavLst>
                                    </p:anim>
                                    <p:anim calcmode="lin" valueType="num">
                                      <p:cBhvr additive="base">
                                        <p:cTn id="47" dur="750" fill="hold"/>
                                        <p:tgtEl>
                                          <p:spTgt spid="16"/>
                                        </p:tgtEl>
                                        <p:attrNameLst>
                                          <p:attrName>ppt_y</p:attrName>
                                        </p:attrNameLst>
                                      </p:cBhvr>
                                      <p:tavLst>
                                        <p:tav tm="0">
                                          <p:val>
                                            <p:strVal val="1+#ppt_h/2"/>
                                          </p:val>
                                        </p:tav>
                                        <p:tav tm="100000">
                                          <p:val>
                                            <p:strVal val="#ppt_y"/>
                                          </p:val>
                                        </p:tav>
                                      </p:tavLst>
                                    </p:anim>
                                  </p:childTnLst>
                                </p:cTn>
                              </p:par>
                              <p:par>
                                <p:cTn id="48" presetID="2" presetClass="entr" presetSubtype="4" decel="100000" fill="hold" grpId="0" nodeType="withEffect">
                                  <p:stCondLst>
                                    <p:cond delay="130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750" fill="hold"/>
                                        <p:tgtEl>
                                          <p:spTgt spid="15"/>
                                        </p:tgtEl>
                                        <p:attrNameLst>
                                          <p:attrName>ppt_x</p:attrName>
                                        </p:attrNameLst>
                                      </p:cBhvr>
                                      <p:tavLst>
                                        <p:tav tm="0">
                                          <p:val>
                                            <p:strVal val="#ppt_x"/>
                                          </p:val>
                                        </p:tav>
                                        <p:tav tm="100000">
                                          <p:val>
                                            <p:strVal val="#ppt_x"/>
                                          </p:val>
                                        </p:tav>
                                      </p:tavLst>
                                    </p:anim>
                                    <p:anim calcmode="lin" valueType="num">
                                      <p:cBhvr additive="base">
                                        <p:cTn id="51"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52" repeatCount="indefinite" fill="hold" display="0">
                  <p:stCondLst>
                    <p:cond delay="indefinite"/>
                  </p:stCondLst>
                  <p:endCondLst>
                    <p:cond evt="onStopAudio" delay="0">
                      <p:tgtEl>
                        <p:sldTgt/>
                      </p:tgtEl>
                    </p:cond>
                  </p:endCondLst>
                </p:cTn>
                <p:tgtEl>
                  <p:spTgt spid="2"/>
                </p:tgtEl>
              </p:cMediaNode>
            </p:audio>
          </p:childTnLst>
        </p:cTn>
      </p:par>
    </p:tnLst>
    <p:bldLst>
      <p:bldP spid="5" grpId="0" animBg="1"/>
      <p:bldP spid="6" grpId="0" animBg="1"/>
      <p:bldP spid="7" grpId="0" animBg="1"/>
      <p:bldP spid="8" grpId="0" animBg="1"/>
      <p:bldP spid="11" grpId="0"/>
      <p:bldP spid="14" grpId="0"/>
      <p:bldP spid="15" grpId="0" animBg="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table, sitting, food&#10;&#10;Description automatically generated">
            <a:extLst>
              <a:ext uri="{FF2B5EF4-FFF2-40B4-BE49-F238E27FC236}">
                <a16:creationId xmlns:a16="http://schemas.microsoft.com/office/drawing/2014/main" id="{B7F86DDF-8E48-4C6C-9348-BB108859DB0A}"/>
              </a:ext>
            </a:extLst>
          </p:cNvPr>
          <p:cNvPicPr>
            <a:picLocks noChangeAspect="1"/>
          </p:cNvPicPr>
          <p:nvPr/>
        </p:nvPicPr>
        <p:blipFill rotWithShape="1">
          <a:blip r:embed="rId2">
            <a:extLst>
              <a:ext uri="{28A0092B-C50C-407E-A947-70E740481C1C}">
                <a14:useLocalDpi xmlns:a14="http://schemas.microsoft.com/office/drawing/2010/main" val="0"/>
              </a:ext>
            </a:extLst>
          </a:blip>
          <a:srcRect l="2024" t="4661" r="56071" b="9422"/>
          <a:stretch/>
        </p:blipFill>
        <p:spPr>
          <a:xfrm>
            <a:off x="348342" y="351971"/>
            <a:ext cx="5109029" cy="6154058"/>
          </a:xfrm>
          <a:prstGeom prst="rect">
            <a:avLst/>
          </a:prstGeom>
        </p:spPr>
      </p:pic>
      <p:grpSp>
        <p:nvGrpSpPr>
          <p:cNvPr id="17" name="Group 16">
            <a:extLst>
              <a:ext uri="{FF2B5EF4-FFF2-40B4-BE49-F238E27FC236}">
                <a16:creationId xmlns:a16="http://schemas.microsoft.com/office/drawing/2014/main" id="{8D826F45-7265-4B93-8C58-A04D28891AF2}"/>
              </a:ext>
            </a:extLst>
          </p:cNvPr>
          <p:cNvGrpSpPr/>
          <p:nvPr/>
        </p:nvGrpSpPr>
        <p:grpSpPr>
          <a:xfrm>
            <a:off x="5080000" y="972456"/>
            <a:ext cx="4542971" cy="1480457"/>
            <a:chOff x="5080000" y="972456"/>
            <a:chExt cx="4542971" cy="1480457"/>
          </a:xfrm>
        </p:grpSpPr>
        <p:sp>
          <p:nvSpPr>
            <p:cNvPr id="6" name="Rectangle 5">
              <a:extLst>
                <a:ext uri="{FF2B5EF4-FFF2-40B4-BE49-F238E27FC236}">
                  <a16:creationId xmlns:a16="http://schemas.microsoft.com/office/drawing/2014/main" id="{2DACC5F9-76EA-4F40-8634-A30814EEB003}"/>
                </a:ext>
              </a:extLst>
            </p:cNvPr>
            <p:cNvSpPr/>
            <p:nvPr/>
          </p:nvSpPr>
          <p:spPr>
            <a:xfrm>
              <a:off x="5080000" y="972456"/>
              <a:ext cx="4542971" cy="1480457"/>
            </a:xfrm>
            <a:prstGeom prst="rect">
              <a:avLst/>
            </a:prstGeom>
            <a:solidFill>
              <a:srgbClr val="FF006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9" name="TextBox 8">
              <a:extLst>
                <a:ext uri="{FF2B5EF4-FFF2-40B4-BE49-F238E27FC236}">
                  <a16:creationId xmlns:a16="http://schemas.microsoft.com/office/drawing/2014/main" id="{775A69CE-92C3-49A7-AE70-AA641BA38C04}"/>
                </a:ext>
              </a:extLst>
            </p:cNvPr>
            <p:cNvSpPr txBox="1"/>
            <p:nvPr/>
          </p:nvSpPr>
          <p:spPr>
            <a:xfrm>
              <a:off x="5638800" y="1230251"/>
              <a:ext cx="3048000" cy="1015663"/>
            </a:xfrm>
            <a:prstGeom prst="rect">
              <a:avLst/>
            </a:prstGeom>
            <a:noFill/>
          </p:spPr>
          <p:txBody>
            <a:bodyPr wrap="square" rtlCol="0">
              <a:spAutoFit/>
            </a:bodyPr>
            <a:lstStyle/>
            <a:p>
              <a:r>
                <a:rPr lang="en-MY" sz="6000" dirty="0">
                  <a:solidFill>
                    <a:schemeClr val="bg1"/>
                  </a:solidFill>
                  <a:latin typeface="Bebas Neue" panose="020B0606020202050201" pitchFamily="34" charset="0"/>
                </a:rPr>
                <a:t>CHRISTMAS</a:t>
              </a:r>
            </a:p>
          </p:txBody>
        </p:sp>
      </p:grpSp>
      <p:grpSp>
        <p:nvGrpSpPr>
          <p:cNvPr id="12" name="Group 11">
            <a:extLst>
              <a:ext uri="{FF2B5EF4-FFF2-40B4-BE49-F238E27FC236}">
                <a16:creationId xmlns:a16="http://schemas.microsoft.com/office/drawing/2014/main" id="{8D57F6F6-E82A-4812-A042-743FBF996660}"/>
              </a:ext>
            </a:extLst>
          </p:cNvPr>
          <p:cNvGrpSpPr/>
          <p:nvPr/>
        </p:nvGrpSpPr>
        <p:grpSpPr>
          <a:xfrm>
            <a:off x="8788400" y="703941"/>
            <a:ext cx="2010229" cy="2010229"/>
            <a:chOff x="8788400" y="703941"/>
            <a:chExt cx="2010229" cy="2010229"/>
          </a:xfrm>
        </p:grpSpPr>
        <p:sp>
          <p:nvSpPr>
            <p:cNvPr id="8" name="Diamond 7">
              <a:extLst>
                <a:ext uri="{FF2B5EF4-FFF2-40B4-BE49-F238E27FC236}">
                  <a16:creationId xmlns:a16="http://schemas.microsoft.com/office/drawing/2014/main" id="{8ED1C80D-18F8-47BF-886B-A17502C7A205}"/>
                </a:ext>
              </a:extLst>
            </p:cNvPr>
            <p:cNvSpPr/>
            <p:nvPr/>
          </p:nvSpPr>
          <p:spPr>
            <a:xfrm>
              <a:off x="8788400" y="703941"/>
              <a:ext cx="2010229" cy="2010229"/>
            </a:xfrm>
            <a:prstGeom prst="diamond">
              <a:avLst/>
            </a:prstGeom>
            <a:solidFill>
              <a:srgbClr val="FF0066"/>
            </a:solidFill>
            <a:ln w="1270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11" name="Graphic 10" descr="Stocking">
              <a:extLst>
                <a:ext uri="{FF2B5EF4-FFF2-40B4-BE49-F238E27FC236}">
                  <a16:creationId xmlns:a16="http://schemas.microsoft.com/office/drawing/2014/main" id="{687757FE-9530-45C0-A4C9-4F723554B2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47200" y="1251855"/>
              <a:ext cx="914400" cy="914400"/>
            </a:xfrm>
            <a:prstGeom prst="rect">
              <a:avLst/>
            </a:prstGeom>
          </p:spPr>
        </p:pic>
      </p:grpSp>
      <p:sp>
        <p:nvSpPr>
          <p:cNvPr id="13" name="Rectangle 12">
            <a:extLst>
              <a:ext uri="{FF2B5EF4-FFF2-40B4-BE49-F238E27FC236}">
                <a16:creationId xmlns:a16="http://schemas.microsoft.com/office/drawing/2014/main" id="{7B71ACED-C0C3-49D9-8C71-5535DE53A1A1}"/>
              </a:ext>
            </a:extLst>
          </p:cNvPr>
          <p:cNvSpPr/>
          <p:nvPr/>
        </p:nvSpPr>
        <p:spPr>
          <a:xfrm>
            <a:off x="5772366" y="2704066"/>
            <a:ext cx="3371634" cy="400110"/>
          </a:xfrm>
          <a:prstGeom prst="rect">
            <a:avLst/>
          </a:prstGeom>
        </p:spPr>
        <p:txBody>
          <a:bodyPr wrap="square">
            <a:spAutoFit/>
          </a:bodyPr>
          <a:lstStyle/>
          <a:p>
            <a:r>
              <a:rPr lang="en-MY" sz="2000" dirty="0">
                <a:solidFill>
                  <a:srgbClr val="FF0066"/>
                </a:solidFill>
                <a:latin typeface="Aileron Black" panose="00000A00000000000000" pitchFamily="50" charset="0"/>
              </a:rPr>
              <a:t>COME TO OUR EVENT</a:t>
            </a:r>
            <a:endParaRPr lang="en-MY" sz="2000" dirty="0">
              <a:solidFill>
                <a:srgbClr val="FF0066"/>
              </a:solidFill>
            </a:endParaRPr>
          </a:p>
        </p:txBody>
      </p:sp>
      <p:sp>
        <p:nvSpPr>
          <p:cNvPr id="14" name="Rectangle 13">
            <a:extLst>
              <a:ext uri="{FF2B5EF4-FFF2-40B4-BE49-F238E27FC236}">
                <a16:creationId xmlns:a16="http://schemas.microsoft.com/office/drawing/2014/main" id="{6B25D01D-2696-4E97-8B59-F2738015FCD0}"/>
              </a:ext>
            </a:extLst>
          </p:cNvPr>
          <p:cNvSpPr/>
          <p:nvPr/>
        </p:nvSpPr>
        <p:spPr>
          <a:xfrm>
            <a:off x="6096000" y="3190006"/>
            <a:ext cx="5210629" cy="1569660"/>
          </a:xfrm>
          <a:prstGeom prst="rect">
            <a:avLst/>
          </a:prstGeom>
        </p:spPr>
        <p:txBody>
          <a:bodyPr wrap="square">
            <a:spAutoFit/>
          </a:bodyPr>
          <a:lstStyle/>
          <a:p>
            <a:r>
              <a:rPr lang="en-MY" sz="1600" dirty="0">
                <a:solidFill>
                  <a:schemeClr val="tx1">
                    <a:lumMod val="50000"/>
                    <a:lumOff val="50000"/>
                  </a:schemeClr>
                </a:solidFill>
                <a:latin typeface="Open Sans" panose="020B0606030504020204" pitchFamily="34" charset="0"/>
              </a:rPr>
              <a:t>Sed feugiat, lorem in volutpat bibendum, libero quam pharetra nisl, non fringilla mauris augue eu velit. Nulla orci massa, posuere ac scelerisque in, suscipit eget mauris. Cras fermentum tempor mollis. Sed ligula nulla, ullamcorper sit amet eleifend in, pharetra vel libero.</a:t>
            </a:r>
            <a:endParaRPr lang="en-MY" sz="1600" dirty="0">
              <a:solidFill>
                <a:schemeClr val="tx1">
                  <a:lumMod val="50000"/>
                  <a:lumOff val="50000"/>
                </a:schemeClr>
              </a:solidFill>
            </a:endParaRPr>
          </a:p>
        </p:txBody>
      </p:sp>
      <p:sp>
        <p:nvSpPr>
          <p:cNvPr id="15" name="Rectangle 14">
            <a:extLst>
              <a:ext uri="{FF2B5EF4-FFF2-40B4-BE49-F238E27FC236}">
                <a16:creationId xmlns:a16="http://schemas.microsoft.com/office/drawing/2014/main" id="{6364AC1C-5D75-42B3-AFD6-2460E76E998B}"/>
              </a:ext>
            </a:extLst>
          </p:cNvPr>
          <p:cNvSpPr/>
          <p:nvPr/>
        </p:nvSpPr>
        <p:spPr>
          <a:xfrm>
            <a:off x="5968309" y="5050836"/>
            <a:ext cx="4641335" cy="369332"/>
          </a:xfrm>
          <a:prstGeom prst="rect">
            <a:avLst/>
          </a:prstGeom>
        </p:spPr>
        <p:txBody>
          <a:bodyPr wrap="none">
            <a:spAutoFit/>
          </a:bodyPr>
          <a:lstStyle/>
          <a:p>
            <a:r>
              <a:rPr lang="en-MY" dirty="0">
                <a:solidFill>
                  <a:srgbClr val="FF0066"/>
                </a:solidFill>
                <a:latin typeface="Aileron Black" panose="00000A00000000000000" pitchFamily="50" charset="0"/>
              </a:rPr>
              <a:t>Join A Long Awaited Event Of The Year !</a:t>
            </a:r>
            <a:endParaRPr lang="en-MY" dirty="0">
              <a:solidFill>
                <a:srgbClr val="FF0066"/>
              </a:solidFill>
            </a:endParaRPr>
          </a:p>
        </p:txBody>
      </p:sp>
      <p:sp>
        <p:nvSpPr>
          <p:cNvPr id="16" name="Rectangle 15">
            <a:extLst>
              <a:ext uri="{FF2B5EF4-FFF2-40B4-BE49-F238E27FC236}">
                <a16:creationId xmlns:a16="http://schemas.microsoft.com/office/drawing/2014/main" id="{0D777297-7853-4A98-9B60-9347F312F375}"/>
              </a:ext>
            </a:extLst>
          </p:cNvPr>
          <p:cNvSpPr/>
          <p:nvPr/>
        </p:nvSpPr>
        <p:spPr>
          <a:xfrm>
            <a:off x="6026366" y="5407037"/>
            <a:ext cx="4772263" cy="584775"/>
          </a:xfrm>
          <a:prstGeom prst="rect">
            <a:avLst/>
          </a:prstGeom>
        </p:spPr>
        <p:txBody>
          <a:bodyPr wrap="square">
            <a:spAutoFit/>
          </a:bodyPr>
          <a:lstStyle/>
          <a:p>
            <a:r>
              <a:rPr lang="en-MY" sz="1600" dirty="0">
                <a:solidFill>
                  <a:schemeClr val="tx1">
                    <a:lumMod val="50000"/>
                    <a:lumOff val="50000"/>
                  </a:schemeClr>
                </a:solidFill>
                <a:latin typeface="Open Sans" panose="020B0606030504020204" pitchFamily="34" charset="0"/>
              </a:rPr>
              <a:t>Cras luctus lobortis tellus auctor suscipit. Integer porttitor, ante at dapibus posuere.</a:t>
            </a:r>
            <a:endParaRPr lang="en-MY" sz="1600" dirty="0">
              <a:solidFill>
                <a:schemeClr val="tx1">
                  <a:lumMod val="50000"/>
                  <a:lumOff val="50000"/>
                </a:schemeClr>
              </a:solidFill>
            </a:endParaRPr>
          </a:p>
        </p:txBody>
      </p:sp>
    </p:spTree>
    <p:extLst>
      <p:ext uri="{BB962C8B-B14F-4D97-AF65-F5344CB8AC3E}">
        <p14:creationId xmlns:p14="http://schemas.microsoft.com/office/powerpoint/2010/main" val="1901295198"/>
      </p:ext>
    </p:extLst>
  </p:cSld>
  <p:clrMapOvr>
    <a:masterClrMapping/>
  </p:clrMapOvr>
  <p:transition spd="slow" advClick="0" advTm="19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49" presetClass="entr" presetSubtype="0" decel="10000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 calcmode="lin" valueType="num">
                                      <p:cBhvr>
                                        <p:cTn id="13" dur="750" fill="hold"/>
                                        <p:tgtEl>
                                          <p:spTgt spid="12"/>
                                        </p:tgtEl>
                                        <p:attrNameLst>
                                          <p:attrName>style.rotation</p:attrName>
                                        </p:attrNameLst>
                                      </p:cBhvr>
                                      <p:tavLst>
                                        <p:tav tm="0">
                                          <p:val>
                                            <p:fltVal val="360"/>
                                          </p:val>
                                        </p:tav>
                                        <p:tav tm="100000">
                                          <p:val>
                                            <p:fltVal val="0"/>
                                          </p:val>
                                        </p:tav>
                                      </p:tavLst>
                                    </p:anim>
                                    <p:animEffect transition="in" filter="fade">
                                      <p:cBhvr>
                                        <p:cTn id="14" dur="750"/>
                                        <p:tgtEl>
                                          <p:spTgt spid="12"/>
                                        </p:tgtEl>
                                      </p:cBhvr>
                                    </p:animEffect>
                                  </p:childTnLst>
                                </p:cTn>
                              </p:par>
                              <p:par>
                                <p:cTn id="15" presetID="2" presetClass="entr" presetSubtype="4" decel="100000" fill="hold" grpId="0" nodeType="withEffect">
                                  <p:stCondLst>
                                    <p:cond delay="25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ppt_x"/>
                                          </p:val>
                                        </p:tav>
                                        <p:tav tm="100000">
                                          <p:val>
                                            <p:strVal val="#ppt_x"/>
                                          </p:val>
                                        </p:tav>
                                      </p:tavLst>
                                    </p:anim>
                                    <p:anim calcmode="lin" valueType="num">
                                      <p:cBhvr additive="base">
                                        <p:cTn id="18" dur="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4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55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750" fill="hold"/>
                                        <p:tgtEl>
                                          <p:spTgt spid="15"/>
                                        </p:tgtEl>
                                        <p:attrNameLst>
                                          <p:attrName>ppt_x</p:attrName>
                                        </p:attrNameLst>
                                      </p:cBhvr>
                                      <p:tavLst>
                                        <p:tav tm="0">
                                          <p:val>
                                            <p:strVal val="#ppt_x"/>
                                          </p:val>
                                        </p:tav>
                                        <p:tav tm="100000">
                                          <p:val>
                                            <p:strVal val="#ppt_x"/>
                                          </p:val>
                                        </p:tav>
                                      </p:tavLst>
                                    </p:anim>
                                    <p:anim calcmode="lin" valueType="num">
                                      <p:cBhvr additive="base">
                                        <p:cTn id="26" dur="75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70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750" fill="hold"/>
                                        <p:tgtEl>
                                          <p:spTgt spid="16"/>
                                        </p:tgtEl>
                                        <p:attrNameLst>
                                          <p:attrName>ppt_x</p:attrName>
                                        </p:attrNameLst>
                                      </p:cBhvr>
                                      <p:tavLst>
                                        <p:tav tm="0">
                                          <p:val>
                                            <p:strVal val="#ppt_x"/>
                                          </p:val>
                                        </p:tav>
                                        <p:tav tm="100000">
                                          <p:val>
                                            <p:strVal val="#ppt_x"/>
                                          </p:val>
                                        </p:tav>
                                      </p:tavLst>
                                    </p:anim>
                                    <p:anim calcmode="lin" valueType="num">
                                      <p:cBhvr additive="base">
                                        <p:cTn id="30"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flower&#10;&#10;Description automatically generated">
            <a:extLst>
              <a:ext uri="{FF2B5EF4-FFF2-40B4-BE49-F238E27FC236}">
                <a16:creationId xmlns:a16="http://schemas.microsoft.com/office/drawing/2014/main" id="{1B4665FD-7A11-445B-A653-492C2F3D50A8}"/>
              </a:ext>
            </a:extLst>
          </p:cNvPr>
          <p:cNvPicPr>
            <a:picLocks noChangeAspect="1"/>
          </p:cNvPicPr>
          <p:nvPr/>
        </p:nvPicPr>
        <p:blipFill rotWithShape="1">
          <a:blip r:embed="rId2">
            <a:extLst>
              <a:ext uri="{28A0092B-C50C-407E-A947-70E740481C1C}">
                <a14:useLocalDpi xmlns:a14="http://schemas.microsoft.com/office/drawing/2010/main" val="0"/>
              </a:ext>
            </a:extLst>
          </a:blip>
          <a:srcRect l="3353" t="6116" r="50458"/>
          <a:stretch/>
        </p:blipFill>
        <p:spPr>
          <a:xfrm>
            <a:off x="7137400" y="0"/>
            <a:ext cx="5054600" cy="6858000"/>
          </a:xfrm>
          <a:prstGeom prst="rect">
            <a:avLst/>
          </a:prstGeom>
        </p:spPr>
      </p:pic>
      <p:sp>
        <p:nvSpPr>
          <p:cNvPr id="20" name="Rectangle 19">
            <a:extLst>
              <a:ext uri="{FF2B5EF4-FFF2-40B4-BE49-F238E27FC236}">
                <a16:creationId xmlns:a16="http://schemas.microsoft.com/office/drawing/2014/main" id="{214C5D2A-C21C-4FBC-B811-092BBE32FE98}"/>
              </a:ext>
            </a:extLst>
          </p:cNvPr>
          <p:cNvSpPr/>
          <p:nvPr/>
        </p:nvSpPr>
        <p:spPr>
          <a:xfrm>
            <a:off x="7061200" y="0"/>
            <a:ext cx="153356"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2" name="Rectangle: Rounded Corners 11">
            <a:extLst>
              <a:ext uri="{FF2B5EF4-FFF2-40B4-BE49-F238E27FC236}">
                <a16:creationId xmlns:a16="http://schemas.microsoft.com/office/drawing/2014/main" id="{3685DBA9-51CF-4091-9F3B-A11C57FC34B0}"/>
              </a:ext>
            </a:extLst>
          </p:cNvPr>
          <p:cNvSpPr/>
          <p:nvPr/>
        </p:nvSpPr>
        <p:spPr>
          <a:xfrm>
            <a:off x="4058433" y="2499588"/>
            <a:ext cx="2037567" cy="294629"/>
          </a:xfrm>
          <a:prstGeom prst="roundRect">
            <a:avLst>
              <a:gd name="adj" fmla="val 50000"/>
            </a:avLst>
          </a:prstGeom>
          <a:solidFill>
            <a:srgbClr val="FF5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22" name="Group 21">
            <a:extLst>
              <a:ext uri="{FF2B5EF4-FFF2-40B4-BE49-F238E27FC236}">
                <a16:creationId xmlns:a16="http://schemas.microsoft.com/office/drawing/2014/main" id="{6323B772-E454-4D3F-BA9D-308E518C265C}"/>
              </a:ext>
            </a:extLst>
          </p:cNvPr>
          <p:cNvGrpSpPr/>
          <p:nvPr/>
        </p:nvGrpSpPr>
        <p:grpSpPr>
          <a:xfrm>
            <a:off x="800100" y="601770"/>
            <a:ext cx="7299281" cy="1943100"/>
            <a:chOff x="800100" y="601770"/>
            <a:chExt cx="7299281" cy="1943100"/>
          </a:xfrm>
        </p:grpSpPr>
        <p:sp>
          <p:nvSpPr>
            <p:cNvPr id="10" name="Rectangle: Rounded Corners 9">
              <a:extLst>
                <a:ext uri="{FF2B5EF4-FFF2-40B4-BE49-F238E27FC236}">
                  <a16:creationId xmlns:a16="http://schemas.microsoft.com/office/drawing/2014/main" id="{BECE2D31-0429-4151-B099-06FA50F868E5}"/>
                </a:ext>
              </a:extLst>
            </p:cNvPr>
            <p:cNvSpPr/>
            <p:nvPr/>
          </p:nvSpPr>
          <p:spPr>
            <a:xfrm>
              <a:off x="800100" y="851117"/>
              <a:ext cx="6430375" cy="1444407"/>
            </a:xfrm>
            <a:prstGeom prst="roundRect">
              <a:avLst>
                <a:gd name="adj" fmla="val 50000"/>
              </a:avLst>
            </a:prstGeom>
            <a:solidFill>
              <a:srgbClr val="FF5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1" name="TextBox 10">
              <a:extLst>
                <a:ext uri="{FF2B5EF4-FFF2-40B4-BE49-F238E27FC236}">
                  <a16:creationId xmlns:a16="http://schemas.microsoft.com/office/drawing/2014/main" id="{0505FB18-81E2-42E8-B67E-86ABF45D7ADA}"/>
                </a:ext>
              </a:extLst>
            </p:cNvPr>
            <p:cNvSpPr txBox="1"/>
            <p:nvPr/>
          </p:nvSpPr>
          <p:spPr>
            <a:xfrm>
              <a:off x="1653959" y="1102290"/>
              <a:ext cx="4224314" cy="1015663"/>
            </a:xfrm>
            <a:prstGeom prst="rect">
              <a:avLst/>
            </a:prstGeom>
            <a:noFill/>
          </p:spPr>
          <p:txBody>
            <a:bodyPr wrap="square" rtlCol="0">
              <a:spAutoFit/>
            </a:bodyPr>
            <a:lstStyle/>
            <a:p>
              <a:r>
                <a:rPr lang="en-MY" sz="6000" dirty="0">
                  <a:solidFill>
                    <a:schemeClr val="bg1"/>
                  </a:solidFill>
                  <a:latin typeface="Bebas Neue" panose="020B0606020202050201" pitchFamily="34" charset="0"/>
                </a:rPr>
                <a:t>CHRISTMAS TITLE</a:t>
              </a:r>
            </a:p>
          </p:txBody>
        </p:sp>
        <p:grpSp>
          <p:nvGrpSpPr>
            <p:cNvPr id="21" name="Group 20">
              <a:extLst>
                <a:ext uri="{FF2B5EF4-FFF2-40B4-BE49-F238E27FC236}">
                  <a16:creationId xmlns:a16="http://schemas.microsoft.com/office/drawing/2014/main" id="{5CD79F94-A9E2-4DBE-94EE-D4E229EB3897}"/>
                </a:ext>
              </a:extLst>
            </p:cNvPr>
            <p:cNvGrpSpPr/>
            <p:nvPr/>
          </p:nvGrpSpPr>
          <p:grpSpPr>
            <a:xfrm>
              <a:off x="6156281" y="601770"/>
              <a:ext cx="1943100" cy="1943100"/>
              <a:chOff x="6156281" y="601770"/>
              <a:chExt cx="1943100" cy="1943100"/>
            </a:xfrm>
          </p:grpSpPr>
          <p:sp>
            <p:nvSpPr>
              <p:cNvPr id="6" name="Oval 5">
                <a:extLst>
                  <a:ext uri="{FF2B5EF4-FFF2-40B4-BE49-F238E27FC236}">
                    <a16:creationId xmlns:a16="http://schemas.microsoft.com/office/drawing/2014/main" id="{BA3DF574-96F7-4FA9-A9E0-AF37D7E2885D}"/>
                  </a:ext>
                </a:extLst>
              </p:cNvPr>
              <p:cNvSpPr/>
              <p:nvPr/>
            </p:nvSpPr>
            <p:spPr>
              <a:xfrm>
                <a:off x="6156281" y="601770"/>
                <a:ext cx="1943100" cy="1943100"/>
              </a:xfrm>
              <a:prstGeom prst="ellipse">
                <a:avLst/>
              </a:prstGeom>
              <a:solidFill>
                <a:srgbClr val="92D050"/>
              </a:solid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15" name="Graphic 14" descr="Clock">
                <a:extLst>
                  <a:ext uri="{FF2B5EF4-FFF2-40B4-BE49-F238E27FC236}">
                    <a16:creationId xmlns:a16="http://schemas.microsoft.com/office/drawing/2014/main" id="{4540480C-9941-4D26-B280-67C4E549C6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94136" y="939625"/>
                <a:ext cx="1267390" cy="1267390"/>
              </a:xfrm>
              <a:prstGeom prst="rect">
                <a:avLst/>
              </a:prstGeom>
            </p:spPr>
          </p:pic>
        </p:grpSp>
      </p:grpSp>
      <p:grpSp>
        <p:nvGrpSpPr>
          <p:cNvPr id="23" name="Group 22">
            <a:extLst>
              <a:ext uri="{FF2B5EF4-FFF2-40B4-BE49-F238E27FC236}">
                <a16:creationId xmlns:a16="http://schemas.microsoft.com/office/drawing/2014/main" id="{15388F6D-3AC0-460D-9619-DEC5093DE8F4}"/>
              </a:ext>
            </a:extLst>
          </p:cNvPr>
          <p:cNvGrpSpPr/>
          <p:nvPr/>
        </p:nvGrpSpPr>
        <p:grpSpPr>
          <a:xfrm>
            <a:off x="1765300" y="3146640"/>
            <a:ext cx="4330700" cy="2405055"/>
            <a:chOff x="1765300" y="3146640"/>
            <a:chExt cx="4330700" cy="2405055"/>
          </a:xfrm>
        </p:grpSpPr>
        <p:sp>
          <p:nvSpPr>
            <p:cNvPr id="16" name="TextBox 15">
              <a:extLst>
                <a:ext uri="{FF2B5EF4-FFF2-40B4-BE49-F238E27FC236}">
                  <a16:creationId xmlns:a16="http://schemas.microsoft.com/office/drawing/2014/main" id="{EA4EE747-838E-4473-8824-46E332147336}"/>
                </a:ext>
              </a:extLst>
            </p:cNvPr>
            <p:cNvSpPr txBox="1"/>
            <p:nvPr/>
          </p:nvSpPr>
          <p:spPr>
            <a:xfrm>
              <a:off x="2605327" y="3146640"/>
              <a:ext cx="3490673" cy="369332"/>
            </a:xfrm>
            <a:prstGeom prst="rect">
              <a:avLst/>
            </a:prstGeom>
            <a:noFill/>
          </p:spPr>
          <p:txBody>
            <a:bodyPr wrap="square" rtlCol="0">
              <a:spAutoFit/>
            </a:bodyPr>
            <a:lstStyle/>
            <a:p>
              <a:pPr algn="r"/>
              <a:r>
                <a:rPr lang="en-MY" dirty="0">
                  <a:solidFill>
                    <a:srgbClr val="FF5050"/>
                  </a:solidFill>
                  <a:latin typeface="Aileron Black" panose="00000A00000000000000" pitchFamily="50" charset="0"/>
                </a:rPr>
                <a:t>OUR CAROLLING TIMES</a:t>
              </a:r>
            </a:p>
          </p:txBody>
        </p:sp>
        <p:sp>
          <p:nvSpPr>
            <p:cNvPr id="17" name="TextBox 16">
              <a:extLst>
                <a:ext uri="{FF2B5EF4-FFF2-40B4-BE49-F238E27FC236}">
                  <a16:creationId xmlns:a16="http://schemas.microsoft.com/office/drawing/2014/main" id="{52791C3A-1D59-4D56-B6F0-43B9AC61716E}"/>
                </a:ext>
              </a:extLst>
            </p:cNvPr>
            <p:cNvSpPr txBox="1"/>
            <p:nvPr/>
          </p:nvSpPr>
          <p:spPr>
            <a:xfrm>
              <a:off x="4019637" y="3554072"/>
              <a:ext cx="2037567" cy="369332"/>
            </a:xfrm>
            <a:prstGeom prst="rect">
              <a:avLst/>
            </a:prstGeom>
            <a:noFill/>
          </p:spPr>
          <p:txBody>
            <a:bodyPr wrap="square" rtlCol="0">
              <a:spAutoFit/>
            </a:bodyPr>
            <a:lstStyle/>
            <a:p>
              <a:pPr algn="r"/>
              <a:r>
                <a:rPr lang="en-MY" dirty="0">
                  <a:solidFill>
                    <a:schemeClr val="tx1">
                      <a:lumMod val="65000"/>
                      <a:lumOff val="35000"/>
                    </a:schemeClr>
                  </a:solidFill>
                  <a:latin typeface="Aileron Thin" panose="00000300000000000000" pitchFamily="50" charset="0"/>
                </a:rPr>
                <a:t>6:00 P.M. – 8:P.M.</a:t>
              </a:r>
            </a:p>
          </p:txBody>
        </p:sp>
        <p:sp>
          <p:nvSpPr>
            <p:cNvPr id="18" name="Rectangle 17">
              <a:extLst>
                <a:ext uri="{FF2B5EF4-FFF2-40B4-BE49-F238E27FC236}">
                  <a16:creationId xmlns:a16="http://schemas.microsoft.com/office/drawing/2014/main" id="{93FD91B0-0990-45EF-92FC-7FCA600B9A6E}"/>
                </a:ext>
              </a:extLst>
            </p:cNvPr>
            <p:cNvSpPr/>
            <p:nvPr/>
          </p:nvSpPr>
          <p:spPr>
            <a:xfrm>
              <a:off x="1765300" y="3982035"/>
              <a:ext cx="4330700" cy="1569660"/>
            </a:xfrm>
            <a:prstGeom prst="rect">
              <a:avLst/>
            </a:prstGeom>
          </p:spPr>
          <p:txBody>
            <a:bodyPr wrap="square">
              <a:spAutoFit/>
            </a:bodyPr>
            <a:lstStyle/>
            <a:p>
              <a:pPr algn="r"/>
              <a:r>
                <a:rPr lang="en-MY" sz="1600" dirty="0">
                  <a:solidFill>
                    <a:schemeClr val="tx1">
                      <a:lumMod val="50000"/>
                      <a:lumOff val="50000"/>
                    </a:schemeClr>
                  </a:solidFill>
                  <a:latin typeface="Open Sans" panose="020B0606030504020204" pitchFamily="34" charset="0"/>
                </a:rPr>
                <a:t>Duis interdum ante eleifend finibus vestibulum. Praesent accumsan enim accumsan urna efficitur, et suscipit lectus accumsan. Maecenas ullamcorper dui tortor. Proin eget sapien pretium, rutrum diam sed, mattis ipsum.</a:t>
              </a:r>
              <a:endParaRPr lang="en-MY" sz="1600" dirty="0">
                <a:solidFill>
                  <a:schemeClr val="tx1">
                    <a:lumMod val="50000"/>
                    <a:lumOff val="50000"/>
                  </a:schemeClr>
                </a:solidFill>
              </a:endParaRPr>
            </a:p>
          </p:txBody>
        </p:sp>
      </p:grpSp>
      <p:sp>
        <p:nvSpPr>
          <p:cNvPr id="19" name="Rectangle 18">
            <a:extLst>
              <a:ext uri="{FF2B5EF4-FFF2-40B4-BE49-F238E27FC236}">
                <a16:creationId xmlns:a16="http://schemas.microsoft.com/office/drawing/2014/main" id="{8526BE10-87F0-4AD7-A732-BABE76AEB89E}"/>
              </a:ext>
            </a:extLst>
          </p:cNvPr>
          <p:cNvSpPr/>
          <p:nvPr/>
        </p:nvSpPr>
        <p:spPr>
          <a:xfrm>
            <a:off x="0" y="6563370"/>
            <a:ext cx="12192000" cy="29463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364672778"/>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ppt_x"/>
                                          </p:val>
                                        </p:tav>
                                        <p:tav tm="100000">
                                          <p:val>
                                            <p:strVal val="#ppt_x"/>
                                          </p:val>
                                        </p:tav>
                                      </p:tavLst>
                                    </p:anim>
                                    <p:anim calcmode="lin" valueType="num">
                                      <p:cBhvr additive="base">
                                        <p:cTn id="8" dur="7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0-#ppt_w/2"/>
                                          </p:val>
                                        </p:tav>
                                        <p:tav tm="100000">
                                          <p:val>
                                            <p:strVal val="#ppt_x"/>
                                          </p:val>
                                        </p:tav>
                                      </p:tavLst>
                                    </p:anim>
                                    <p:anim calcmode="lin" valueType="num">
                                      <p:cBhvr additive="base">
                                        <p:cTn id="12" dur="75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0-#ppt_w/2"/>
                                          </p:val>
                                        </p:tav>
                                        <p:tav tm="100000">
                                          <p:val>
                                            <p:strVal val="#ppt_x"/>
                                          </p:val>
                                        </p:tav>
                                      </p:tavLst>
                                    </p:anim>
                                    <p:anim calcmode="lin" valueType="num">
                                      <p:cBhvr additive="base">
                                        <p:cTn id="16" dur="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fruit tree&#10;&#10;Description automatically generated">
            <a:extLst>
              <a:ext uri="{FF2B5EF4-FFF2-40B4-BE49-F238E27FC236}">
                <a16:creationId xmlns:a16="http://schemas.microsoft.com/office/drawing/2014/main" id="{DC2296F3-0143-42B7-B022-65EC9E6CF84F}"/>
              </a:ext>
            </a:extLst>
          </p:cNvPr>
          <p:cNvPicPr>
            <a:picLocks noChangeAspect="1"/>
          </p:cNvPicPr>
          <p:nvPr/>
        </p:nvPicPr>
        <p:blipFill rotWithShape="1">
          <a:blip r:embed="rId2">
            <a:extLst>
              <a:ext uri="{28A0092B-C50C-407E-A947-70E740481C1C}">
                <a14:useLocalDpi xmlns:a14="http://schemas.microsoft.com/office/drawing/2010/main" val="0"/>
              </a:ext>
            </a:extLst>
          </a:blip>
          <a:srcRect t="24492" b="23354"/>
          <a:stretch/>
        </p:blipFill>
        <p:spPr>
          <a:xfrm>
            <a:off x="0" y="0"/>
            <a:ext cx="12191980" cy="3672114"/>
          </a:xfrm>
          <a:prstGeom prst="rect">
            <a:avLst/>
          </a:prstGeom>
        </p:spPr>
      </p:pic>
      <p:grpSp>
        <p:nvGrpSpPr>
          <p:cNvPr id="9" name="Group 8">
            <a:extLst>
              <a:ext uri="{FF2B5EF4-FFF2-40B4-BE49-F238E27FC236}">
                <a16:creationId xmlns:a16="http://schemas.microsoft.com/office/drawing/2014/main" id="{F64E4FE4-A8CD-47B3-BBBC-B8078FF1FBD9}"/>
              </a:ext>
            </a:extLst>
          </p:cNvPr>
          <p:cNvGrpSpPr/>
          <p:nvPr/>
        </p:nvGrpSpPr>
        <p:grpSpPr>
          <a:xfrm>
            <a:off x="1074057" y="2304143"/>
            <a:ext cx="2249714" cy="2249714"/>
            <a:chOff x="1944914" y="2293257"/>
            <a:chExt cx="2249714" cy="2249714"/>
          </a:xfrm>
          <a:effectLst>
            <a:outerShdw blurRad="50800" dist="38100" dir="8100000" algn="tr" rotWithShape="0">
              <a:prstClr val="black">
                <a:alpha val="40000"/>
              </a:prstClr>
            </a:outerShdw>
          </a:effectLst>
        </p:grpSpPr>
        <p:sp>
          <p:nvSpPr>
            <p:cNvPr id="6" name="Rectangle 5">
              <a:extLst>
                <a:ext uri="{FF2B5EF4-FFF2-40B4-BE49-F238E27FC236}">
                  <a16:creationId xmlns:a16="http://schemas.microsoft.com/office/drawing/2014/main" id="{ECDA2092-E16E-4345-B683-F0A01724BEDA}"/>
                </a:ext>
              </a:extLst>
            </p:cNvPr>
            <p:cNvSpPr/>
            <p:nvPr/>
          </p:nvSpPr>
          <p:spPr>
            <a:xfrm>
              <a:off x="1944914" y="2293257"/>
              <a:ext cx="2249714" cy="2249714"/>
            </a:xfrm>
            <a:prstGeom prst="rect">
              <a:avLst/>
            </a:prstGeom>
            <a:solidFill>
              <a:srgbClr val="FF5050"/>
            </a:solidFill>
            <a:ln w="254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8" name="Graphic 7" descr="Holiday wreath">
              <a:extLst>
                <a:ext uri="{FF2B5EF4-FFF2-40B4-BE49-F238E27FC236}">
                  <a16:creationId xmlns:a16="http://schemas.microsoft.com/office/drawing/2014/main" id="{C29FF55F-1304-45E2-9EF6-6B06CD3F32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66256" y="2514599"/>
              <a:ext cx="1807029" cy="1807029"/>
            </a:xfrm>
            <a:prstGeom prst="rect">
              <a:avLst/>
            </a:prstGeom>
          </p:spPr>
        </p:pic>
      </p:grpSp>
      <p:sp>
        <p:nvSpPr>
          <p:cNvPr id="10" name="Rectangle 9">
            <a:extLst>
              <a:ext uri="{FF2B5EF4-FFF2-40B4-BE49-F238E27FC236}">
                <a16:creationId xmlns:a16="http://schemas.microsoft.com/office/drawing/2014/main" id="{FA4B09FF-BB41-4C58-AE39-A490306131F1}"/>
              </a:ext>
            </a:extLst>
          </p:cNvPr>
          <p:cNvSpPr/>
          <p:nvPr/>
        </p:nvSpPr>
        <p:spPr>
          <a:xfrm>
            <a:off x="3545113" y="2967699"/>
            <a:ext cx="5583580" cy="707886"/>
          </a:xfrm>
          <a:prstGeom prst="rect">
            <a:avLst/>
          </a:prstGeom>
        </p:spPr>
        <p:txBody>
          <a:bodyPr wrap="none">
            <a:spAutoFit/>
          </a:bodyPr>
          <a:lstStyle/>
          <a:p>
            <a:r>
              <a:rPr lang="en-MY" sz="4000" dirty="0">
                <a:solidFill>
                  <a:schemeClr val="bg1"/>
                </a:solidFill>
                <a:latin typeface="Aileron Black" panose="00000A00000000000000" pitchFamily="50" charset="0"/>
              </a:rPr>
              <a:t>A Ppt Christmas Slide</a:t>
            </a:r>
          </a:p>
        </p:txBody>
      </p:sp>
      <p:sp>
        <p:nvSpPr>
          <p:cNvPr id="11" name="Rectangle 10">
            <a:extLst>
              <a:ext uri="{FF2B5EF4-FFF2-40B4-BE49-F238E27FC236}">
                <a16:creationId xmlns:a16="http://schemas.microsoft.com/office/drawing/2014/main" id="{ABD8CFA5-22E3-40C6-9984-98BE6672FDE1}"/>
              </a:ext>
            </a:extLst>
          </p:cNvPr>
          <p:cNvSpPr/>
          <p:nvPr/>
        </p:nvSpPr>
        <p:spPr>
          <a:xfrm>
            <a:off x="3559627" y="3727389"/>
            <a:ext cx="1848583" cy="400110"/>
          </a:xfrm>
          <a:prstGeom prst="rect">
            <a:avLst/>
          </a:prstGeom>
        </p:spPr>
        <p:txBody>
          <a:bodyPr wrap="none">
            <a:spAutoFit/>
          </a:bodyPr>
          <a:lstStyle/>
          <a:p>
            <a:r>
              <a:rPr lang="en-MY" sz="2000" dirty="0">
                <a:solidFill>
                  <a:srgbClr val="FF5050"/>
                </a:solidFill>
                <a:latin typeface="Aileron Black" panose="00000A00000000000000" pitchFamily="50" charset="0"/>
              </a:rPr>
              <a:t>Subtitle Here</a:t>
            </a:r>
          </a:p>
        </p:txBody>
      </p:sp>
      <p:sp>
        <p:nvSpPr>
          <p:cNvPr id="12" name="Rectangle 11">
            <a:extLst>
              <a:ext uri="{FF2B5EF4-FFF2-40B4-BE49-F238E27FC236}">
                <a16:creationId xmlns:a16="http://schemas.microsoft.com/office/drawing/2014/main" id="{C8703147-0D8D-4755-B4DB-F3DFD4F2C1DC}"/>
              </a:ext>
            </a:extLst>
          </p:cNvPr>
          <p:cNvSpPr/>
          <p:nvPr/>
        </p:nvSpPr>
        <p:spPr>
          <a:xfrm>
            <a:off x="3860800" y="4489872"/>
            <a:ext cx="6096000" cy="1569660"/>
          </a:xfrm>
          <a:prstGeom prst="rect">
            <a:avLst/>
          </a:prstGeom>
        </p:spPr>
        <p:txBody>
          <a:bodyPr>
            <a:spAutoFit/>
          </a:bodyPr>
          <a:lstStyle/>
          <a:p>
            <a:r>
              <a:rPr lang="en-MY" sz="1600" dirty="0">
                <a:solidFill>
                  <a:schemeClr val="tx1">
                    <a:lumMod val="50000"/>
                    <a:lumOff val="50000"/>
                  </a:schemeClr>
                </a:solidFill>
                <a:latin typeface="Open Sans" panose="020B0606030504020204" pitchFamily="34" charset="0"/>
              </a:rPr>
              <a:t>Aliquam sed lorem eget nibh dictum accumsan. Sed feugiat, lorem in volutpat bibendum, libero quam pharetra nisl, non fringilla mauris augue eu velit. Nulla orci massa, posuere ac scelerisque in, suscipit eget mauris. Cras fermentum tempor mollis. Sed ligula nulla, ullamcorper sit amet eleifend in, pharetra vel libero.</a:t>
            </a:r>
            <a:endParaRPr lang="en-MY" sz="1600" dirty="0">
              <a:solidFill>
                <a:schemeClr val="tx1">
                  <a:lumMod val="50000"/>
                  <a:lumOff val="50000"/>
                </a:schemeClr>
              </a:solidFill>
            </a:endParaRPr>
          </a:p>
        </p:txBody>
      </p:sp>
      <p:sp>
        <p:nvSpPr>
          <p:cNvPr id="13" name="Rectangle 12">
            <a:extLst>
              <a:ext uri="{FF2B5EF4-FFF2-40B4-BE49-F238E27FC236}">
                <a16:creationId xmlns:a16="http://schemas.microsoft.com/office/drawing/2014/main" id="{B043D5D5-5914-41E6-B171-463261D57EC3}"/>
              </a:ext>
            </a:extLst>
          </p:cNvPr>
          <p:cNvSpPr/>
          <p:nvPr/>
        </p:nvSpPr>
        <p:spPr>
          <a:xfrm>
            <a:off x="11364687" y="6059532"/>
            <a:ext cx="188685" cy="188685"/>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4" name="Rectangle 13">
            <a:extLst>
              <a:ext uri="{FF2B5EF4-FFF2-40B4-BE49-F238E27FC236}">
                <a16:creationId xmlns:a16="http://schemas.microsoft.com/office/drawing/2014/main" id="{28F9F945-F831-466E-B5E3-19F2A64AFC10}"/>
              </a:ext>
            </a:extLst>
          </p:cNvPr>
          <p:cNvSpPr/>
          <p:nvPr/>
        </p:nvSpPr>
        <p:spPr>
          <a:xfrm>
            <a:off x="10892973" y="6059531"/>
            <a:ext cx="188685" cy="188685"/>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5" name="Rectangle 14">
            <a:extLst>
              <a:ext uri="{FF2B5EF4-FFF2-40B4-BE49-F238E27FC236}">
                <a16:creationId xmlns:a16="http://schemas.microsoft.com/office/drawing/2014/main" id="{504B630C-1ADF-4B4B-BA92-D52DE71A6975}"/>
              </a:ext>
            </a:extLst>
          </p:cNvPr>
          <p:cNvSpPr/>
          <p:nvPr/>
        </p:nvSpPr>
        <p:spPr>
          <a:xfrm>
            <a:off x="10421259" y="6059530"/>
            <a:ext cx="188685" cy="188685"/>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3977666635"/>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1+#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1+#ppt_w/2"/>
                                          </p:val>
                                        </p:tav>
                                        <p:tav tm="100000">
                                          <p:val>
                                            <p:strVal val="#ppt_x"/>
                                          </p:val>
                                        </p:tav>
                                      </p:tavLst>
                                    </p:anim>
                                    <p:anim calcmode="lin" valueType="num">
                                      <p:cBhvr additive="base">
                                        <p:cTn id="16" dur="750" fill="hold"/>
                                        <p:tgtEl>
                                          <p:spTgt spid="11"/>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childTnLst>
                                </p:cTn>
                              </p:par>
                              <p:par>
                                <p:cTn id="20" presetID="49" presetClass="entr" presetSubtype="0" decel="100000" fill="hold" grpId="0" nodeType="withEffect">
                                  <p:stCondLst>
                                    <p:cond delay="75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par>
                                <p:cTn id="26" presetID="49" presetClass="entr" presetSubtype="0" decel="100000" fill="hold" grpId="0" nodeType="withEffect">
                                  <p:stCondLst>
                                    <p:cond delay="9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 calcmode="lin" valueType="num">
                                      <p:cBhvr>
                                        <p:cTn id="30" dur="500" fill="hold"/>
                                        <p:tgtEl>
                                          <p:spTgt spid="14"/>
                                        </p:tgtEl>
                                        <p:attrNameLst>
                                          <p:attrName>style.rotation</p:attrName>
                                        </p:attrNameLst>
                                      </p:cBhvr>
                                      <p:tavLst>
                                        <p:tav tm="0">
                                          <p:val>
                                            <p:fltVal val="360"/>
                                          </p:val>
                                        </p:tav>
                                        <p:tav tm="100000">
                                          <p:val>
                                            <p:fltVal val="0"/>
                                          </p:val>
                                        </p:tav>
                                      </p:tavLst>
                                    </p:anim>
                                    <p:animEffect transition="in" filter="fade">
                                      <p:cBhvr>
                                        <p:cTn id="31" dur="500"/>
                                        <p:tgtEl>
                                          <p:spTgt spid="14"/>
                                        </p:tgtEl>
                                      </p:cBhvr>
                                    </p:animEffect>
                                  </p:childTnLst>
                                </p:cTn>
                              </p:par>
                              <p:par>
                                <p:cTn id="32" presetID="49" presetClass="entr" presetSubtype="0" decel="100000" fill="hold" grpId="0" nodeType="withEffect">
                                  <p:stCondLst>
                                    <p:cond delay="105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 calcmode="lin" valueType="num">
                                      <p:cBhvr>
                                        <p:cTn id="36" dur="500" fill="hold"/>
                                        <p:tgtEl>
                                          <p:spTgt spid="13"/>
                                        </p:tgtEl>
                                        <p:attrNameLst>
                                          <p:attrName>style.rotation</p:attrName>
                                        </p:attrNameLst>
                                      </p:cBhvr>
                                      <p:tavLst>
                                        <p:tav tm="0">
                                          <p:val>
                                            <p:fltVal val="360"/>
                                          </p:val>
                                        </p:tav>
                                        <p:tav tm="100000">
                                          <p:val>
                                            <p:fltVal val="0"/>
                                          </p:val>
                                        </p:tav>
                                      </p:tavLst>
                                    </p:anim>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415A698F-2424-4A6A-9401-9DD8E7EBB9D4}"/>
              </a:ext>
            </a:extLst>
          </p:cNvPr>
          <p:cNvPicPr>
            <a:picLocks noChangeAspect="1"/>
          </p:cNvPicPr>
          <p:nvPr/>
        </p:nvPicPr>
        <p:blipFill rotWithShape="1">
          <a:blip r:embed="rId2">
            <a:extLst>
              <a:ext uri="{28A0092B-C50C-407E-A947-70E740481C1C}">
                <a14:useLocalDpi xmlns:a14="http://schemas.microsoft.com/office/drawing/2010/main" val="0"/>
              </a:ext>
            </a:extLst>
          </a:blip>
          <a:srcRect t="8537"/>
          <a:stretch/>
        </p:blipFill>
        <p:spPr>
          <a:xfrm>
            <a:off x="20" y="10"/>
            <a:ext cx="12191980" cy="6857990"/>
          </a:xfrm>
          <a:prstGeom prst="rect">
            <a:avLst/>
          </a:prstGeom>
        </p:spPr>
      </p:pic>
      <p:sp>
        <p:nvSpPr>
          <p:cNvPr id="6" name="TextBox 5">
            <a:extLst>
              <a:ext uri="{FF2B5EF4-FFF2-40B4-BE49-F238E27FC236}">
                <a16:creationId xmlns:a16="http://schemas.microsoft.com/office/drawing/2014/main" id="{71D40288-296E-41F5-9F7B-15C1971FC560}"/>
              </a:ext>
            </a:extLst>
          </p:cNvPr>
          <p:cNvSpPr txBox="1"/>
          <p:nvPr/>
        </p:nvSpPr>
        <p:spPr>
          <a:xfrm>
            <a:off x="4226008" y="1057407"/>
            <a:ext cx="1434563" cy="584775"/>
          </a:xfrm>
          <a:prstGeom prst="rect">
            <a:avLst/>
          </a:prstGeom>
          <a:noFill/>
        </p:spPr>
        <p:txBody>
          <a:bodyPr wrap="square" rtlCol="0">
            <a:spAutoFit/>
          </a:bodyPr>
          <a:lstStyle/>
          <a:p>
            <a:r>
              <a:rPr lang="en-MY" sz="3200" dirty="0">
                <a:solidFill>
                  <a:schemeClr val="bg1"/>
                </a:solidFill>
                <a:latin typeface="Aileron Black" panose="00000A00000000000000" pitchFamily="50" charset="0"/>
              </a:rPr>
              <a:t>THE</a:t>
            </a:r>
          </a:p>
        </p:txBody>
      </p:sp>
      <p:sp>
        <p:nvSpPr>
          <p:cNvPr id="7" name="Rectangle 6">
            <a:extLst>
              <a:ext uri="{FF2B5EF4-FFF2-40B4-BE49-F238E27FC236}">
                <a16:creationId xmlns:a16="http://schemas.microsoft.com/office/drawing/2014/main" id="{4ED98DB3-4AFD-4AB7-AA23-02E83DD55AAC}"/>
              </a:ext>
            </a:extLst>
          </p:cNvPr>
          <p:cNvSpPr/>
          <p:nvPr/>
        </p:nvSpPr>
        <p:spPr>
          <a:xfrm>
            <a:off x="4226008" y="1393336"/>
            <a:ext cx="4800097" cy="1015663"/>
          </a:xfrm>
          <a:prstGeom prst="rect">
            <a:avLst/>
          </a:prstGeom>
        </p:spPr>
        <p:txBody>
          <a:bodyPr wrap="none">
            <a:spAutoFit/>
          </a:bodyPr>
          <a:lstStyle/>
          <a:p>
            <a:r>
              <a:rPr lang="en-MY" sz="6000" dirty="0">
                <a:solidFill>
                  <a:srgbClr val="FF5050"/>
                </a:solidFill>
                <a:latin typeface="Aileron Black" panose="00000A00000000000000" pitchFamily="50" charset="0"/>
              </a:rPr>
              <a:t>CHRISTMAS</a:t>
            </a:r>
            <a:endParaRPr lang="en-MY" sz="6000" dirty="0">
              <a:solidFill>
                <a:srgbClr val="FF5050"/>
              </a:solidFill>
            </a:endParaRPr>
          </a:p>
        </p:txBody>
      </p:sp>
      <p:sp>
        <p:nvSpPr>
          <p:cNvPr id="8" name="Rectangle 7">
            <a:extLst>
              <a:ext uri="{FF2B5EF4-FFF2-40B4-BE49-F238E27FC236}">
                <a16:creationId xmlns:a16="http://schemas.microsoft.com/office/drawing/2014/main" id="{8DF3EAA9-FB54-4C4C-9CC1-A7E28E7B6244}"/>
              </a:ext>
            </a:extLst>
          </p:cNvPr>
          <p:cNvSpPr/>
          <p:nvPr/>
        </p:nvSpPr>
        <p:spPr>
          <a:xfrm>
            <a:off x="8903255" y="1784181"/>
            <a:ext cx="1079142" cy="523220"/>
          </a:xfrm>
          <a:prstGeom prst="rect">
            <a:avLst/>
          </a:prstGeom>
        </p:spPr>
        <p:txBody>
          <a:bodyPr wrap="none">
            <a:spAutoFit/>
          </a:bodyPr>
          <a:lstStyle/>
          <a:p>
            <a:r>
              <a:rPr lang="en-MY" sz="2800" dirty="0">
                <a:solidFill>
                  <a:schemeClr val="bg1"/>
                </a:solidFill>
                <a:latin typeface="Aileron Black" panose="00000A00000000000000" pitchFamily="50" charset="0"/>
              </a:rPr>
              <a:t>Slide</a:t>
            </a:r>
            <a:endParaRPr lang="en-MY" sz="2800" dirty="0"/>
          </a:p>
        </p:txBody>
      </p:sp>
      <p:sp>
        <p:nvSpPr>
          <p:cNvPr id="9" name="Rectangle 8">
            <a:extLst>
              <a:ext uri="{FF2B5EF4-FFF2-40B4-BE49-F238E27FC236}">
                <a16:creationId xmlns:a16="http://schemas.microsoft.com/office/drawing/2014/main" id="{5D83894E-4E3D-46C1-B178-FC930385E665}"/>
              </a:ext>
            </a:extLst>
          </p:cNvPr>
          <p:cNvSpPr/>
          <p:nvPr/>
        </p:nvSpPr>
        <p:spPr>
          <a:xfrm>
            <a:off x="8606971" y="2408999"/>
            <a:ext cx="1625600" cy="1310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5C52C790-ACB9-4EE2-85AA-0AC25B0C315A}"/>
              </a:ext>
            </a:extLst>
          </p:cNvPr>
          <p:cNvSpPr/>
          <p:nvPr/>
        </p:nvSpPr>
        <p:spPr>
          <a:xfrm>
            <a:off x="4470400" y="2852322"/>
            <a:ext cx="6096000" cy="1077218"/>
          </a:xfrm>
          <a:prstGeom prst="rect">
            <a:avLst/>
          </a:prstGeom>
        </p:spPr>
        <p:txBody>
          <a:bodyPr>
            <a:spAutoFit/>
          </a:bodyPr>
          <a:lstStyle/>
          <a:p>
            <a:pPr algn="r"/>
            <a:r>
              <a:rPr lang="en-MY" sz="1600" dirty="0">
                <a:solidFill>
                  <a:schemeClr val="bg1"/>
                </a:solidFill>
                <a:latin typeface="Open Sans" panose="020B0606030504020204" pitchFamily="34" charset="0"/>
              </a:rPr>
              <a:t>Cras quis dapibus lectus. Cras luctus lobortis tellus auctor suscipit. Integer porttitor, ante at dapibus posuere, ligula augue semper nunc, quis ultrices urna ex eget lorem. Aliquam sed lorem eget nibh dictum accumsan.</a:t>
            </a:r>
            <a:endParaRPr lang="en-MY" sz="1600" dirty="0">
              <a:solidFill>
                <a:schemeClr val="bg1"/>
              </a:solidFill>
            </a:endParaRPr>
          </a:p>
        </p:txBody>
      </p:sp>
    </p:spTree>
    <p:extLst>
      <p:ext uri="{BB962C8B-B14F-4D97-AF65-F5344CB8AC3E}">
        <p14:creationId xmlns:p14="http://schemas.microsoft.com/office/powerpoint/2010/main" val="1457565221"/>
      </p:ext>
    </p:extLst>
  </p:cSld>
  <p:clrMapOvr>
    <a:masterClrMapping/>
  </p:clrMapOvr>
  <p:transition spd="slow" advClick="0" advTm="17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1+#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3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1+#ppt_w/2"/>
                                          </p:val>
                                        </p:tav>
                                        <p:tav tm="100000">
                                          <p:val>
                                            <p:strVal val="#ppt_x"/>
                                          </p:val>
                                        </p:tav>
                                      </p:tavLst>
                                    </p:anim>
                                    <p:anim calcmode="lin" valueType="num">
                                      <p:cBhvr additive="base">
                                        <p:cTn id="16" dur="75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1+#ppt_w/2"/>
                                          </p:val>
                                        </p:tav>
                                        <p:tav tm="100000">
                                          <p:val>
                                            <p:strVal val="#ppt_x"/>
                                          </p:val>
                                        </p:tav>
                                      </p:tavLst>
                                    </p:anim>
                                    <p:anim calcmode="lin" valueType="num">
                                      <p:cBhvr additive="base">
                                        <p:cTn id="20" dur="750" fill="hold"/>
                                        <p:tgtEl>
                                          <p:spTgt spid="9"/>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75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29C681-B618-478A-991E-698804D28634}"/>
              </a:ext>
            </a:extLst>
          </p:cNvPr>
          <p:cNvSpPr/>
          <p:nvPr/>
        </p:nvSpPr>
        <p:spPr>
          <a:xfrm>
            <a:off x="0" y="2244436"/>
            <a:ext cx="12192000" cy="2369127"/>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5" name="Picture 4" descr="A close up of a tree&#10;&#10;Description automatically generated">
            <a:extLst>
              <a:ext uri="{FF2B5EF4-FFF2-40B4-BE49-F238E27FC236}">
                <a16:creationId xmlns:a16="http://schemas.microsoft.com/office/drawing/2014/main" id="{F6582E94-1244-4844-BB83-1F9CCFD6DAD8}"/>
              </a:ext>
            </a:extLst>
          </p:cNvPr>
          <p:cNvPicPr>
            <a:picLocks noChangeAspect="1"/>
          </p:cNvPicPr>
          <p:nvPr/>
        </p:nvPicPr>
        <p:blipFill rotWithShape="1">
          <a:blip r:embed="rId2">
            <a:extLst>
              <a:ext uri="{28A0092B-C50C-407E-A947-70E740481C1C}">
                <a14:useLocalDpi xmlns:a14="http://schemas.microsoft.com/office/drawing/2010/main" val="0"/>
              </a:ext>
            </a:extLst>
          </a:blip>
          <a:srcRect l="9040" t="3031" r="25992"/>
          <a:stretch/>
        </p:blipFill>
        <p:spPr>
          <a:xfrm>
            <a:off x="1052946" y="1740182"/>
            <a:ext cx="3377635" cy="3377635"/>
          </a:xfrm>
          <a:prstGeom prst="roundRect">
            <a:avLst>
              <a:gd name="adj" fmla="val 8841"/>
            </a:avLst>
          </a:prstGeom>
          <a:ln w="254000">
            <a:solidFill>
              <a:schemeClr val="bg1"/>
            </a:solidFill>
          </a:ln>
          <a:effectLst>
            <a:outerShdw blurRad="63500" sx="102000" sy="102000" algn="ctr" rotWithShape="0">
              <a:prstClr val="black">
                <a:alpha val="40000"/>
              </a:prstClr>
            </a:outerShdw>
          </a:effectLst>
        </p:spPr>
      </p:pic>
      <p:sp>
        <p:nvSpPr>
          <p:cNvPr id="9" name="TextBox 8">
            <a:extLst>
              <a:ext uri="{FF2B5EF4-FFF2-40B4-BE49-F238E27FC236}">
                <a16:creationId xmlns:a16="http://schemas.microsoft.com/office/drawing/2014/main" id="{0557738E-4146-47C8-980F-1FA6CED34E58}"/>
              </a:ext>
            </a:extLst>
          </p:cNvPr>
          <p:cNvSpPr txBox="1"/>
          <p:nvPr/>
        </p:nvSpPr>
        <p:spPr>
          <a:xfrm>
            <a:off x="4858895" y="1566024"/>
            <a:ext cx="5915891" cy="769441"/>
          </a:xfrm>
          <a:prstGeom prst="rect">
            <a:avLst/>
          </a:prstGeom>
          <a:noFill/>
        </p:spPr>
        <p:txBody>
          <a:bodyPr wrap="square" rtlCol="0">
            <a:spAutoFit/>
          </a:bodyPr>
          <a:lstStyle/>
          <a:p>
            <a:r>
              <a:rPr lang="en-MY" sz="4400" dirty="0">
                <a:solidFill>
                  <a:schemeClr val="tx1">
                    <a:lumMod val="75000"/>
                    <a:lumOff val="25000"/>
                  </a:schemeClr>
                </a:solidFill>
                <a:latin typeface="Bebas Neue" panose="020B0606020202050201" pitchFamily="34" charset="0"/>
              </a:rPr>
              <a:t>CHRISTMAS DECO FOR SALE</a:t>
            </a:r>
          </a:p>
        </p:txBody>
      </p:sp>
      <p:sp>
        <p:nvSpPr>
          <p:cNvPr id="10" name="Rectangle: Rounded Corners 9">
            <a:extLst>
              <a:ext uri="{FF2B5EF4-FFF2-40B4-BE49-F238E27FC236}">
                <a16:creationId xmlns:a16="http://schemas.microsoft.com/office/drawing/2014/main" id="{9B31972D-7754-4292-B87F-799CB3E732B1}"/>
              </a:ext>
            </a:extLst>
          </p:cNvPr>
          <p:cNvSpPr/>
          <p:nvPr/>
        </p:nvSpPr>
        <p:spPr>
          <a:xfrm>
            <a:off x="5153891" y="284709"/>
            <a:ext cx="942109" cy="942109"/>
          </a:xfrm>
          <a:prstGeom prst="roundRect">
            <a:avLst/>
          </a:prstGeom>
          <a:solidFill>
            <a:srgbClr val="F9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1" name="Rectangle: Rounded Corners 10">
            <a:extLst>
              <a:ext uri="{FF2B5EF4-FFF2-40B4-BE49-F238E27FC236}">
                <a16:creationId xmlns:a16="http://schemas.microsoft.com/office/drawing/2014/main" id="{0551130F-94A4-4092-B515-E779E9E90558}"/>
              </a:ext>
            </a:extLst>
          </p:cNvPr>
          <p:cNvSpPr/>
          <p:nvPr/>
        </p:nvSpPr>
        <p:spPr>
          <a:xfrm>
            <a:off x="6402825" y="772221"/>
            <a:ext cx="454597" cy="454597"/>
          </a:xfrm>
          <a:prstGeom prst="roundRect">
            <a:avLst/>
          </a:prstGeom>
          <a:solidFill>
            <a:srgbClr val="F9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2" name="Rectangle: Rounded Corners 11">
            <a:extLst>
              <a:ext uri="{FF2B5EF4-FFF2-40B4-BE49-F238E27FC236}">
                <a16:creationId xmlns:a16="http://schemas.microsoft.com/office/drawing/2014/main" id="{9BFDCD36-6562-434E-801B-DDF1A1C3EF2A}"/>
              </a:ext>
            </a:extLst>
          </p:cNvPr>
          <p:cNvSpPr/>
          <p:nvPr/>
        </p:nvSpPr>
        <p:spPr>
          <a:xfrm>
            <a:off x="7190509" y="5008972"/>
            <a:ext cx="1524000" cy="1524000"/>
          </a:xfrm>
          <a:prstGeom prst="roundRect">
            <a:avLst/>
          </a:prstGeom>
          <a:solidFill>
            <a:srgbClr val="F9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3" name="Rectangle: Rounded Corners 12">
            <a:extLst>
              <a:ext uri="{FF2B5EF4-FFF2-40B4-BE49-F238E27FC236}">
                <a16:creationId xmlns:a16="http://schemas.microsoft.com/office/drawing/2014/main" id="{3C1B1C15-5FB8-430C-8463-06EBC8D04565}"/>
              </a:ext>
            </a:extLst>
          </p:cNvPr>
          <p:cNvSpPr/>
          <p:nvPr/>
        </p:nvSpPr>
        <p:spPr>
          <a:xfrm>
            <a:off x="6296867" y="5210417"/>
            <a:ext cx="560555" cy="560555"/>
          </a:xfrm>
          <a:prstGeom prst="roundRect">
            <a:avLst/>
          </a:prstGeom>
          <a:solidFill>
            <a:srgbClr val="F9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4" name="Rectangle: Rounded Corners 13">
            <a:extLst>
              <a:ext uri="{FF2B5EF4-FFF2-40B4-BE49-F238E27FC236}">
                <a16:creationId xmlns:a16="http://schemas.microsoft.com/office/drawing/2014/main" id="{D8C1D33F-6978-4A49-97FF-3DC9A06EC116}"/>
              </a:ext>
            </a:extLst>
          </p:cNvPr>
          <p:cNvSpPr/>
          <p:nvPr/>
        </p:nvSpPr>
        <p:spPr>
          <a:xfrm>
            <a:off x="1323086" y="5831419"/>
            <a:ext cx="560555" cy="560555"/>
          </a:xfrm>
          <a:prstGeom prst="roundRect">
            <a:avLst/>
          </a:prstGeom>
          <a:solidFill>
            <a:srgbClr val="F9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16" name="Graphic 15" descr="Holiday tree">
            <a:extLst>
              <a:ext uri="{FF2B5EF4-FFF2-40B4-BE49-F238E27FC236}">
                <a16:creationId xmlns:a16="http://schemas.microsoft.com/office/drawing/2014/main" id="{479E2F18-4C03-4F15-92AE-612E04FD16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01492" y="2763981"/>
            <a:ext cx="1330036" cy="1330036"/>
          </a:xfrm>
          <a:prstGeom prst="rect">
            <a:avLst/>
          </a:prstGeom>
        </p:spPr>
      </p:pic>
      <p:grpSp>
        <p:nvGrpSpPr>
          <p:cNvPr id="20" name="Group 19">
            <a:extLst>
              <a:ext uri="{FF2B5EF4-FFF2-40B4-BE49-F238E27FC236}">
                <a16:creationId xmlns:a16="http://schemas.microsoft.com/office/drawing/2014/main" id="{EF24639A-8B74-4BD6-AD1F-3CB65EDF3337}"/>
              </a:ext>
            </a:extLst>
          </p:cNvPr>
          <p:cNvGrpSpPr/>
          <p:nvPr/>
        </p:nvGrpSpPr>
        <p:grpSpPr>
          <a:xfrm>
            <a:off x="6402825" y="2660073"/>
            <a:ext cx="5015345" cy="1446550"/>
            <a:chOff x="6402825" y="2660073"/>
            <a:chExt cx="5015345" cy="1446550"/>
          </a:xfrm>
        </p:grpSpPr>
        <p:sp>
          <p:nvSpPr>
            <p:cNvPr id="17" name="TextBox 16">
              <a:extLst>
                <a:ext uri="{FF2B5EF4-FFF2-40B4-BE49-F238E27FC236}">
                  <a16:creationId xmlns:a16="http://schemas.microsoft.com/office/drawing/2014/main" id="{97F6EA92-EB7F-445A-B073-46405366B6D9}"/>
                </a:ext>
              </a:extLst>
            </p:cNvPr>
            <p:cNvSpPr txBox="1"/>
            <p:nvPr/>
          </p:nvSpPr>
          <p:spPr>
            <a:xfrm>
              <a:off x="6402825" y="2660073"/>
              <a:ext cx="4371961" cy="369332"/>
            </a:xfrm>
            <a:prstGeom prst="rect">
              <a:avLst/>
            </a:prstGeom>
            <a:noFill/>
          </p:spPr>
          <p:txBody>
            <a:bodyPr wrap="square" rtlCol="0">
              <a:spAutoFit/>
            </a:bodyPr>
            <a:lstStyle/>
            <a:p>
              <a:r>
                <a:rPr lang="en-MY" spc="300" dirty="0">
                  <a:solidFill>
                    <a:schemeClr val="bg1"/>
                  </a:solidFill>
                  <a:latin typeface="Aileron Black" panose="00000A00000000000000" pitchFamily="50" charset="0"/>
                </a:rPr>
                <a:t>UP TO 70% DISCOUNT !</a:t>
              </a:r>
            </a:p>
          </p:txBody>
        </p:sp>
        <p:sp>
          <p:nvSpPr>
            <p:cNvPr id="18" name="Rectangle 17">
              <a:extLst>
                <a:ext uri="{FF2B5EF4-FFF2-40B4-BE49-F238E27FC236}">
                  <a16:creationId xmlns:a16="http://schemas.microsoft.com/office/drawing/2014/main" id="{3EE0C435-A585-4D4B-84A0-34901C68086B}"/>
                </a:ext>
              </a:extLst>
            </p:cNvPr>
            <p:cNvSpPr/>
            <p:nvPr/>
          </p:nvSpPr>
          <p:spPr>
            <a:xfrm>
              <a:off x="6402825" y="3029405"/>
              <a:ext cx="5015345" cy="1077218"/>
            </a:xfrm>
            <a:prstGeom prst="rect">
              <a:avLst/>
            </a:prstGeom>
          </p:spPr>
          <p:txBody>
            <a:bodyPr wrap="square">
              <a:spAutoFit/>
            </a:bodyPr>
            <a:lstStyle/>
            <a:p>
              <a:r>
                <a:rPr lang="en-MY" sz="1600" dirty="0">
                  <a:solidFill>
                    <a:schemeClr val="bg1"/>
                  </a:solidFill>
                  <a:latin typeface="Open Sans" panose="020B0606030504020204" pitchFamily="34" charset="0"/>
                </a:rPr>
                <a:t>Maecenas id vehicula leo. Integer et leo sit amet lectus imperdiet iaculis. Interdum et malesuada fames ac ante ipsum primis in faucibus. Duis tristique ex sit amet metus tristique scelerisque.</a:t>
              </a:r>
              <a:endParaRPr lang="en-MY" sz="1600" dirty="0">
                <a:solidFill>
                  <a:schemeClr val="bg1"/>
                </a:solidFill>
              </a:endParaRPr>
            </a:p>
          </p:txBody>
        </p:sp>
      </p:grpSp>
      <p:grpSp>
        <p:nvGrpSpPr>
          <p:cNvPr id="22" name="Group 21">
            <a:extLst>
              <a:ext uri="{FF2B5EF4-FFF2-40B4-BE49-F238E27FC236}">
                <a16:creationId xmlns:a16="http://schemas.microsoft.com/office/drawing/2014/main" id="{993CABC2-94D9-49A4-B601-BBE858744B5C}"/>
              </a:ext>
            </a:extLst>
          </p:cNvPr>
          <p:cNvGrpSpPr/>
          <p:nvPr/>
        </p:nvGrpSpPr>
        <p:grpSpPr>
          <a:xfrm>
            <a:off x="8915400" y="4800563"/>
            <a:ext cx="3827896" cy="1130337"/>
            <a:chOff x="8915400" y="4800563"/>
            <a:chExt cx="3827896" cy="1130337"/>
          </a:xfrm>
        </p:grpSpPr>
        <p:sp>
          <p:nvSpPr>
            <p:cNvPr id="19" name="Rectangle: Rounded Corners 18">
              <a:extLst>
                <a:ext uri="{FF2B5EF4-FFF2-40B4-BE49-F238E27FC236}">
                  <a16:creationId xmlns:a16="http://schemas.microsoft.com/office/drawing/2014/main" id="{ABDBBC14-BD43-4BE2-A12C-81EC3FA29328}"/>
                </a:ext>
              </a:extLst>
            </p:cNvPr>
            <p:cNvSpPr/>
            <p:nvPr/>
          </p:nvSpPr>
          <p:spPr>
            <a:xfrm>
              <a:off x="8915400" y="4800563"/>
              <a:ext cx="3827896" cy="1130337"/>
            </a:xfrm>
            <a:prstGeom prst="roundRect">
              <a:avLst>
                <a:gd name="adj" fmla="val 50000"/>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1" name="TextBox 20">
              <a:extLst>
                <a:ext uri="{FF2B5EF4-FFF2-40B4-BE49-F238E27FC236}">
                  <a16:creationId xmlns:a16="http://schemas.microsoft.com/office/drawing/2014/main" id="{3812E04A-BA29-4001-8D54-1656268506F8}"/>
                </a:ext>
              </a:extLst>
            </p:cNvPr>
            <p:cNvSpPr txBox="1"/>
            <p:nvPr/>
          </p:nvSpPr>
          <p:spPr>
            <a:xfrm>
              <a:off x="9407236" y="5047072"/>
              <a:ext cx="2632364" cy="707886"/>
            </a:xfrm>
            <a:prstGeom prst="rect">
              <a:avLst/>
            </a:prstGeom>
            <a:noFill/>
          </p:spPr>
          <p:txBody>
            <a:bodyPr wrap="square" rtlCol="0">
              <a:spAutoFit/>
            </a:bodyPr>
            <a:lstStyle/>
            <a:p>
              <a:r>
                <a:rPr lang="en-MY" sz="4000" dirty="0">
                  <a:solidFill>
                    <a:schemeClr val="bg1"/>
                  </a:solidFill>
                  <a:latin typeface="Bebas Neue" panose="020B0606020202050201" pitchFamily="34" charset="0"/>
                </a:rPr>
                <a:t>BIG DISCOUNT !!</a:t>
              </a:r>
            </a:p>
          </p:txBody>
        </p:sp>
      </p:grpSp>
    </p:spTree>
    <p:extLst>
      <p:ext uri="{BB962C8B-B14F-4D97-AF65-F5344CB8AC3E}">
        <p14:creationId xmlns:p14="http://schemas.microsoft.com/office/powerpoint/2010/main" val="2531976970"/>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0-#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par>
                                <p:cTn id="9" presetID="49" presetClass="entr" presetSubtype="0" decel="100000" fill="hold" grpId="0" nodeType="withEffect">
                                  <p:stCondLst>
                                    <p:cond delay="25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400" fill="hold"/>
                                        <p:tgtEl>
                                          <p:spTgt spid="9"/>
                                        </p:tgtEl>
                                        <p:attrNameLst>
                                          <p:attrName>ppt_w</p:attrName>
                                        </p:attrNameLst>
                                      </p:cBhvr>
                                      <p:tavLst>
                                        <p:tav tm="0">
                                          <p:val>
                                            <p:fltVal val="0"/>
                                          </p:val>
                                        </p:tav>
                                        <p:tav tm="100000">
                                          <p:val>
                                            <p:strVal val="#ppt_w"/>
                                          </p:val>
                                        </p:tav>
                                      </p:tavLst>
                                    </p:anim>
                                    <p:anim calcmode="lin" valueType="num">
                                      <p:cBhvr>
                                        <p:cTn id="12" dur="400" fill="hold"/>
                                        <p:tgtEl>
                                          <p:spTgt spid="9"/>
                                        </p:tgtEl>
                                        <p:attrNameLst>
                                          <p:attrName>ppt_h</p:attrName>
                                        </p:attrNameLst>
                                      </p:cBhvr>
                                      <p:tavLst>
                                        <p:tav tm="0">
                                          <p:val>
                                            <p:fltVal val="0"/>
                                          </p:val>
                                        </p:tav>
                                        <p:tav tm="100000">
                                          <p:val>
                                            <p:strVal val="#ppt_h"/>
                                          </p:val>
                                        </p:tav>
                                      </p:tavLst>
                                    </p:anim>
                                    <p:anim calcmode="lin" valueType="num">
                                      <p:cBhvr>
                                        <p:cTn id="13" dur="400" fill="hold"/>
                                        <p:tgtEl>
                                          <p:spTgt spid="9"/>
                                        </p:tgtEl>
                                        <p:attrNameLst>
                                          <p:attrName>style.rotation</p:attrName>
                                        </p:attrNameLst>
                                      </p:cBhvr>
                                      <p:tavLst>
                                        <p:tav tm="0">
                                          <p:val>
                                            <p:fltVal val="360"/>
                                          </p:val>
                                        </p:tav>
                                        <p:tav tm="100000">
                                          <p:val>
                                            <p:fltVal val="0"/>
                                          </p:val>
                                        </p:tav>
                                      </p:tavLst>
                                    </p:anim>
                                    <p:animEffect transition="in" filter="fade">
                                      <p:cBhvr>
                                        <p:cTn id="14" dur="400"/>
                                        <p:tgtEl>
                                          <p:spTgt spid="9"/>
                                        </p:tgtEl>
                                      </p:cBhvr>
                                    </p:animEffect>
                                  </p:childTnLst>
                                </p:cTn>
                              </p:par>
                              <p:par>
                                <p:cTn id="15" presetID="49" presetClass="entr" presetSubtype="0" decel="100000" fill="hold" nodeType="withEffect">
                                  <p:stCondLst>
                                    <p:cond delay="5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 calcmode="lin" valueType="num">
                                      <p:cBhvr>
                                        <p:cTn id="19" dur="500" fill="hold"/>
                                        <p:tgtEl>
                                          <p:spTgt spid="16"/>
                                        </p:tgtEl>
                                        <p:attrNameLst>
                                          <p:attrName>style.rotation</p:attrName>
                                        </p:attrNameLst>
                                      </p:cBhvr>
                                      <p:tavLst>
                                        <p:tav tm="0">
                                          <p:val>
                                            <p:fltVal val="360"/>
                                          </p:val>
                                        </p:tav>
                                        <p:tav tm="100000">
                                          <p:val>
                                            <p:fltVal val="0"/>
                                          </p:val>
                                        </p:tav>
                                      </p:tavLst>
                                    </p:anim>
                                    <p:animEffect transition="in" filter="fade">
                                      <p:cBhvr>
                                        <p:cTn id="20" dur="500"/>
                                        <p:tgtEl>
                                          <p:spTgt spid="16"/>
                                        </p:tgtEl>
                                      </p:cBhvr>
                                    </p:animEffect>
                                  </p:childTnLst>
                                </p:cTn>
                              </p:par>
                              <p:par>
                                <p:cTn id="21" presetID="10" presetClass="entr" presetSubtype="0" fill="hold" nodeType="withEffect">
                                  <p:stCondLst>
                                    <p:cond delay="75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750"/>
                                        <p:tgtEl>
                                          <p:spTgt spid="20"/>
                                        </p:tgtEl>
                                      </p:cBhvr>
                                    </p:animEffect>
                                  </p:childTnLst>
                                </p:cTn>
                              </p:par>
                              <p:par>
                                <p:cTn id="24" presetID="2" presetClass="entr" presetSubtype="2" decel="100000" fill="hold" nodeType="withEffect">
                                  <p:stCondLst>
                                    <p:cond delay="100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750" fill="hold"/>
                                        <p:tgtEl>
                                          <p:spTgt spid="22"/>
                                        </p:tgtEl>
                                        <p:attrNameLst>
                                          <p:attrName>ppt_x</p:attrName>
                                        </p:attrNameLst>
                                      </p:cBhvr>
                                      <p:tavLst>
                                        <p:tav tm="0">
                                          <p:val>
                                            <p:strVal val="1+#ppt_w/2"/>
                                          </p:val>
                                        </p:tav>
                                        <p:tav tm="100000">
                                          <p:val>
                                            <p:strVal val="#ppt_x"/>
                                          </p:val>
                                        </p:tav>
                                      </p:tavLst>
                                    </p:anim>
                                    <p:anim calcmode="lin" valueType="num">
                                      <p:cBhvr additive="base">
                                        <p:cTn id="27" dur="7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table, indoor, chair, sitting&#10;&#10;Description automatically generated">
            <a:extLst>
              <a:ext uri="{FF2B5EF4-FFF2-40B4-BE49-F238E27FC236}">
                <a16:creationId xmlns:a16="http://schemas.microsoft.com/office/drawing/2014/main" id="{D86BE5E7-413F-43F8-ABF9-3A0125D6DD7B}"/>
              </a:ext>
            </a:extLst>
          </p:cNvPr>
          <p:cNvPicPr>
            <a:picLocks noChangeAspect="1"/>
          </p:cNvPicPr>
          <p:nvPr/>
        </p:nvPicPr>
        <p:blipFill rotWithShape="1">
          <a:blip r:embed="rId2">
            <a:extLst>
              <a:ext uri="{28A0092B-C50C-407E-A947-70E740481C1C}">
                <a14:useLocalDpi xmlns:a14="http://schemas.microsoft.com/office/drawing/2010/main" val="0"/>
              </a:ext>
            </a:extLst>
          </a:blip>
          <a:srcRect l="2083" t="19698" r="2603" b="42068"/>
          <a:stretch/>
        </p:blipFill>
        <p:spPr>
          <a:xfrm>
            <a:off x="285750" y="3429000"/>
            <a:ext cx="11620500" cy="3111500"/>
          </a:xfrm>
          <a:prstGeom prst="rect">
            <a:avLst/>
          </a:prstGeom>
        </p:spPr>
      </p:pic>
      <p:sp>
        <p:nvSpPr>
          <p:cNvPr id="6" name="Rectangle 5">
            <a:extLst>
              <a:ext uri="{FF2B5EF4-FFF2-40B4-BE49-F238E27FC236}">
                <a16:creationId xmlns:a16="http://schemas.microsoft.com/office/drawing/2014/main" id="{D0CB6D20-1E09-40E1-ACE0-440BFF7E3F3B}"/>
              </a:ext>
            </a:extLst>
          </p:cNvPr>
          <p:cNvSpPr/>
          <p:nvPr/>
        </p:nvSpPr>
        <p:spPr>
          <a:xfrm>
            <a:off x="615950" y="3702050"/>
            <a:ext cx="10960100" cy="2565400"/>
          </a:xfrm>
          <a:prstGeom prst="rect">
            <a:avLst/>
          </a:prstGeom>
          <a:solidFill>
            <a:schemeClr val="tx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7DC1AF36-11DB-4C4C-81C6-A87D616999C8}"/>
              </a:ext>
            </a:extLst>
          </p:cNvPr>
          <p:cNvSpPr txBox="1"/>
          <p:nvPr/>
        </p:nvSpPr>
        <p:spPr>
          <a:xfrm>
            <a:off x="615950" y="1418797"/>
            <a:ext cx="9086850" cy="830997"/>
          </a:xfrm>
          <a:prstGeom prst="rect">
            <a:avLst/>
          </a:prstGeom>
          <a:noFill/>
        </p:spPr>
        <p:txBody>
          <a:bodyPr wrap="square" rtlCol="0">
            <a:spAutoFit/>
          </a:bodyPr>
          <a:lstStyle/>
          <a:p>
            <a:r>
              <a:rPr lang="en-MY" sz="4800" dirty="0">
                <a:solidFill>
                  <a:schemeClr val="bg2">
                    <a:lumMod val="50000"/>
                  </a:schemeClr>
                </a:solidFill>
                <a:latin typeface="Aileron Black" panose="00000A00000000000000" pitchFamily="50" charset="0"/>
              </a:rPr>
              <a:t>CHRISTMAS PLAY WEEK</a:t>
            </a:r>
          </a:p>
        </p:txBody>
      </p:sp>
      <p:sp>
        <p:nvSpPr>
          <p:cNvPr id="8" name="TextBox 7">
            <a:extLst>
              <a:ext uri="{FF2B5EF4-FFF2-40B4-BE49-F238E27FC236}">
                <a16:creationId xmlns:a16="http://schemas.microsoft.com/office/drawing/2014/main" id="{E65425AC-60FC-4FC1-9D20-AC45DF3F2254}"/>
              </a:ext>
            </a:extLst>
          </p:cNvPr>
          <p:cNvSpPr txBox="1"/>
          <p:nvPr/>
        </p:nvSpPr>
        <p:spPr>
          <a:xfrm>
            <a:off x="527050" y="1846818"/>
            <a:ext cx="7753350" cy="1569660"/>
          </a:xfrm>
          <a:prstGeom prst="rect">
            <a:avLst/>
          </a:prstGeom>
          <a:noFill/>
        </p:spPr>
        <p:txBody>
          <a:bodyPr wrap="square" rtlCol="0">
            <a:spAutoFit/>
          </a:bodyPr>
          <a:lstStyle/>
          <a:p>
            <a:r>
              <a:rPr lang="en-MY" sz="9600" dirty="0">
                <a:solidFill>
                  <a:schemeClr val="bg2">
                    <a:lumMod val="50000"/>
                  </a:schemeClr>
                </a:solidFill>
                <a:latin typeface="Aileron Black" panose="00000A00000000000000" pitchFamily="50" charset="0"/>
              </a:rPr>
              <a:t>SHOWTIME</a:t>
            </a:r>
          </a:p>
        </p:txBody>
      </p:sp>
      <p:grpSp>
        <p:nvGrpSpPr>
          <p:cNvPr id="16" name="Group 15">
            <a:extLst>
              <a:ext uri="{FF2B5EF4-FFF2-40B4-BE49-F238E27FC236}">
                <a16:creationId xmlns:a16="http://schemas.microsoft.com/office/drawing/2014/main" id="{1BA9633C-A487-445F-96F0-358C1E3C68BD}"/>
              </a:ext>
            </a:extLst>
          </p:cNvPr>
          <p:cNvGrpSpPr/>
          <p:nvPr/>
        </p:nvGrpSpPr>
        <p:grpSpPr>
          <a:xfrm>
            <a:off x="1104900" y="3962400"/>
            <a:ext cx="9725025" cy="1983572"/>
            <a:chOff x="1104900" y="3962400"/>
            <a:chExt cx="9725025" cy="1983572"/>
          </a:xfrm>
        </p:grpSpPr>
        <p:sp>
          <p:nvSpPr>
            <p:cNvPr id="9" name="TextBox 8">
              <a:extLst>
                <a:ext uri="{FF2B5EF4-FFF2-40B4-BE49-F238E27FC236}">
                  <a16:creationId xmlns:a16="http://schemas.microsoft.com/office/drawing/2014/main" id="{67EB85D0-2E17-460B-AEAB-A0BE25AC4D76}"/>
                </a:ext>
              </a:extLst>
            </p:cNvPr>
            <p:cNvSpPr txBox="1"/>
            <p:nvPr/>
          </p:nvSpPr>
          <p:spPr>
            <a:xfrm>
              <a:off x="1104900" y="3962400"/>
              <a:ext cx="4622800" cy="584775"/>
            </a:xfrm>
            <a:prstGeom prst="rect">
              <a:avLst/>
            </a:prstGeom>
            <a:noFill/>
          </p:spPr>
          <p:txBody>
            <a:bodyPr wrap="square" rtlCol="0">
              <a:spAutoFit/>
            </a:bodyPr>
            <a:lstStyle/>
            <a:p>
              <a:r>
                <a:rPr lang="en-MY" sz="3200" dirty="0">
                  <a:solidFill>
                    <a:schemeClr val="bg1"/>
                  </a:solidFill>
                  <a:latin typeface="Bebas Neue" panose="020B0606020202050201" pitchFamily="34" charset="0"/>
                </a:rPr>
                <a:t>MON - Fri</a:t>
              </a:r>
            </a:p>
          </p:txBody>
        </p:sp>
        <p:sp>
          <p:nvSpPr>
            <p:cNvPr id="10" name="TextBox 9">
              <a:extLst>
                <a:ext uri="{FF2B5EF4-FFF2-40B4-BE49-F238E27FC236}">
                  <a16:creationId xmlns:a16="http://schemas.microsoft.com/office/drawing/2014/main" id="{12E89244-988D-450B-B7D5-7F245E07019C}"/>
                </a:ext>
              </a:extLst>
            </p:cNvPr>
            <p:cNvSpPr txBox="1"/>
            <p:nvPr/>
          </p:nvSpPr>
          <p:spPr>
            <a:xfrm>
              <a:off x="1193800" y="4509075"/>
              <a:ext cx="2794000" cy="369332"/>
            </a:xfrm>
            <a:prstGeom prst="rect">
              <a:avLst/>
            </a:prstGeom>
            <a:noFill/>
          </p:spPr>
          <p:txBody>
            <a:bodyPr wrap="square" rtlCol="0">
              <a:spAutoFit/>
            </a:bodyPr>
            <a:lstStyle/>
            <a:p>
              <a:r>
                <a:rPr lang="en-MY" dirty="0">
                  <a:solidFill>
                    <a:schemeClr val="bg1"/>
                  </a:solidFill>
                  <a:latin typeface="Open Sans" panose="020B0606030504020204" pitchFamily="34" charset="0"/>
                  <a:ea typeface="Open Sans" panose="020B0606030504020204" pitchFamily="34" charset="0"/>
                  <a:cs typeface="Open Sans" panose="020B0606030504020204" pitchFamily="34" charset="0"/>
                </a:rPr>
                <a:t>8:30 p.m. – 10:00 p.m.</a:t>
              </a:r>
            </a:p>
          </p:txBody>
        </p:sp>
        <p:sp>
          <p:nvSpPr>
            <p:cNvPr id="11" name="TextBox 10">
              <a:extLst>
                <a:ext uri="{FF2B5EF4-FFF2-40B4-BE49-F238E27FC236}">
                  <a16:creationId xmlns:a16="http://schemas.microsoft.com/office/drawing/2014/main" id="{3B8F1C7A-8781-4524-8ECE-B343DC2AA88C}"/>
                </a:ext>
              </a:extLst>
            </p:cNvPr>
            <p:cNvSpPr txBox="1"/>
            <p:nvPr/>
          </p:nvSpPr>
          <p:spPr>
            <a:xfrm>
              <a:off x="1104900" y="5029965"/>
              <a:ext cx="4622800" cy="584775"/>
            </a:xfrm>
            <a:prstGeom prst="rect">
              <a:avLst/>
            </a:prstGeom>
            <a:noFill/>
          </p:spPr>
          <p:txBody>
            <a:bodyPr wrap="square" rtlCol="0">
              <a:spAutoFit/>
            </a:bodyPr>
            <a:lstStyle/>
            <a:p>
              <a:r>
                <a:rPr lang="en-MY" sz="3200" dirty="0">
                  <a:solidFill>
                    <a:schemeClr val="bg1"/>
                  </a:solidFill>
                  <a:latin typeface="Bebas Neue" panose="020B0606020202050201" pitchFamily="34" charset="0"/>
                </a:rPr>
                <a:t>SAT &amp; SUN</a:t>
              </a:r>
            </a:p>
          </p:txBody>
        </p:sp>
        <p:sp>
          <p:nvSpPr>
            <p:cNvPr id="12" name="TextBox 11">
              <a:extLst>
                <a:ext uri="{FF2B5EF4-FFF2-40B4-BE49-F238E27FC236}">
                  <a16:creationId xmlns:a16="http://schemas.microsoft.com/office/drawing/2014/main" id="{E44520A2-DEE2-4B32-BEF3-84F8D5E5BBA3}"/>
                </a:ext>
              </a:extLst>
            </p:cNvPr>
            <p:cNvSpPr txBox="1"/>
            <p:nvPr/>
          </p:nvSpPr>
          <p:spPr>
            <a:xfrm>
              <a:off x="1193800" y="5576640"/>
              <a:ext cx="2794000" cy="369332"/>
            </a:xfrm>
            <a:prstGeom prst="rect">
              <a:avLst/>
            </a:prstGeom>
            <a:noFill/>
          </p:spPr>
          <p:txBody>
            <a:bodyPr wrap="square" rtlCol="0">
              <a:spAutoFit/>
            </a:bodyPr>
            <a:lstStyle/>
            <a:p>
              <a:r>
                <a:rPr lang="en-MY" dirty="0">
                  <a:solidFill>
                    <a:schemeClr val="bg1"/>
                  </a:solidFill>
                  <a:latin typeface="Open Sans" panose="020B0606030504020204" pitchFamily="34" charset="0"/>
                  <a:ea typeface="Open Sans" panose="020B0606030504020204" pitchFamily="34" charset="0"/>
                  <a:cs typeface="Open Sans" panose="020B0606030504020204" pitchFamily="34" charset="0"/>
                </a:rPr>
                <a:t>7:30 p.m. –  9:00p.m. </a:t>
              </a:r>
            </a:p>
          </p:txBody>
        </p:sp>
        <p:sp>
          <p:nvSpPr>
            <p:cNvPr id="13" name="TextBox 12">
              <a:extLst>
                <a:ext uri="{FF2B5EF4-FFF2-40B4-BE49-F238E27FC236}">
                  <a16:creationId xmlns:a16="http://schemas.microsoft.com/office/drawing/2014/main" id="{E3E64838-A77B-411D-AB67-F3C6B2BA0EF3}"/>
                </a:ext>
              </a:extLst>
            </p:cNvPr>
            <p:cNvSpPr txBox="1"/>
            <p:nvPr/>
          </p:nvSpPr>
          <p:spPr>
            <a:xfrm>
              <a:off x="4686300" y="3962400"/>
              <a:ext cx="5016500" cy="707886"/>
            </a:xfrm>
            <a:prstGeom prst="rect">
              <a:avLst/>
            </a:prstGeom>
            <a:noFill/>
          </p:spPr>
          <p:txBody>
            <a:bodyPr wrap="square" rtlCol="0">
              <a:spAutoFit/>
            </a:bodyPr>
            <a:lstStyle/>
            <a:p>
              <a:r>
                <a:rPr lang="en-MY" sz="4000" dirty="0">
                  <a:solidFill>
                    <a:schemeClr val="bg1"/>
                  </a:solidFill>
                  <a:latin typeface="Bebas Neue" panose="020B0606020202050201" pitchFamily="34" charset="0"/>
                </a:rPr>
                <a:t>About The Show</a:t>
              </a:r>
            </a:p>
          </p:txBody>
        </p:sp>
        <p:sp>
          <p:nvSpPr>
            <p:cNvPr id="14" name="Rectangle 13">
              <a:extLst>
                <a:ext uri="{FF2B5EF4-FFF2-40B4-BE49-F238E27FC236}">
                  <a16:creationId xmlns:a16="http://schemas.microsoft.com/office/drawing/2014/main" id="{A61D590C-C62C-443C-BA66-52675CA963CD}"/>
                </a:ext>
              </a:extLst>
            </p:cNvPr>
            <p:cNvSpPr/>
            <p:nvPr/>
          </p:nvSpPr>
          <p:spPr>
            <a:xfrm>
              <a:off x="4733925" y="4708352"/>
              <a:ext cx="6096000" cy="1200329"/>
            </a:xfrm>
            <a:prstGeom prst="rect">
              <a:avLst/>
            </a:prstGeom>
          </p:spPr>
          <p:txBody>
            <a:bodyPr>
              <a:spAutoFit/>
            </a:bodyPr>
            <a:lstStyle/>
            <a:p>
              <a:r>
                <a:rPr lang="en-MY" dirty="0">
                  <a:solidFill>
                    <a:schemeClr val="bg1"/>
                  </a:solidFill>
                  <a:latin typeface="Open Sans" panose="020B0606030504020204" pitchFamily="34" charset="0"/>
                </a:rPr>
                <a:t>Maecenas id vehicula leo. Integer et leo sit amet lectus imperdiet iaculis. Interdum et malesuada fames ac ante ipsum primis in faucibus. Duis tristique ex sit amet metus tristique scelerisque.</a:t>
              </a:r>
              <a:endParaRPr lang="en-MY" dirty="0">
                <a:solidFill>
                  <a:schemeClr val="bg1"/>
                </a:solidFill>
              </a:endParaRPr>
            </a:p>
          </p:txBody>
        </p:sp>
      </p:grpSp>
      <p:pic>
        <p:nvPicPr>
          <p:cNvPr id="15" name="Graphic 14" descr="Bells">
            <a:extLst>
              <a:ext uri="{FF2B5EF4-FFF2-40B4-BE49-F238E27FC236}">
                <a16:creationId xmlns:a16="http://schemas.microsoft.com/office/drawing/2014/main" id="{CFCF871A-F4D6-4A45-8000-0CD79AE9BE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69300" y="1463551"/>
            <a:ext cx="1892300" cy="1892300"/>
          </a:xfrm>
          <a:prstGeom prst="rect">
            <a:avLst/>
          </a:prstGeom>
        </p:spPr>
      </p:pic>
    </p:spTree>
    <p:extLst>
      <p:ext uri="{BB962C8B-B14F-4D97-AF65-F5344CB8AC3E}">
        <p14:creationId xmlns:p14="http://schemas.microsoft.com/office/powerpoint/2010/main" val="409077002"/>
      </p:ext>
    </p:extLst>
  </p:cSld>
  <p:clrMapOvr>
    <a:masterClrMapping/>
  </p:clrMapOvr>
  <p:transition spd="slow" advClick="0" advTm="22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ppt_x"/>
                                          </p:val>
                                        </p:tav>
                                        <p:tav tm="100000">
                                          <p:val>
                                            <p:strVal val="#ppt_x"/>
                                          </p:val>
                                        </p:tav>
                                      </p:tavLst>
                                    </p:anim>
                                    <p:anim calcmode="lin" valueType="num">
                                      <p:cBhvr additive="base">
                                        <p:cTn id="8" dur="7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0-#ppt_h/2"/>
                                          </p:val>
                                        </p:tav>
                                        <p:tav tm="100000">
                                          <p:val>
                                            <p:strVal val="#ppt_y"/>
                                          </p:val>
                                        </p:tav>
                                      </p:tavLst>
                                    </p:anim>
                                  </p:childTnLst>
                                </p:cTn>
                              </p:par>
                              <p:par>
                                <p:cTn id="13" presetID="49" presetClass="entr" presetSubtype="0" decel="100000" fill="hold" nodeType="withEffect">
                                  <p:stCondLst>
                                    <p:cond delay="150"/>
                                  </p:stCondLst>
                                  <p:childTnLst>
                                    <p:set>
                                      <p:cBhvr>
                                        <p:cTn id="14" dur="1" fill="hold">
                                          <p:stCondLst>
                                            <p:cond delay="0"/>
                                          </p:stCondLst>
                                        </p:cTn>
                                        <p:tgtEl>
                                          <p:spTgt spid="15"/>
                                        </p:tgtEl>
                                        <p:attrNameLst>
                                          <p:attrName>style.visibility</p:attrName>
                                        </p:attrNameLst>
                                      </p:cBhvr>
                                      <p:to>
                                        <p:strVal val="visible"/>
                                      </p:to>
                                    </p:set>
                                    <p:anim calcmode="lin" valueType="num">
                                      <p:cBhvr>
                                        <p:cTn id="15" dur="750" fill="hold"/>
                                        <p:tgtEl>
                                          <p:spTgt spid="15"/>
                                        </p:tgtEl>
                                        <p:attrNameLst>
                                          <p:attrName>ppt_w</p:attrName>
                                        </p:attrNameLst>
                                      </p:cBhvr>
                                      <p:tavLst>
                                        <p:tav tm="0">
                                          <p:val>
                                            <p:fltVal val="0"/>
                                          </p:val>
                                        </p:tav>
                                        <p:tav tm="100000">
                                          <p:val>
                                            <p:strVal val="#ppt_w"/>
                                          </p:val>
                                        </p:tav>
                                      </p:tavLst>
                                    </p:anim>
                                    <p:anim calcmode="lin" valueType="num">
                                      <p:cBhvr>
                                        <p:cTn id="16" dur="750" fill="hold"/>
                                        <p:tgtEl>
                                          <p:spTgt spid="15"/>
                                        </p:tgtEl>
                                        <p:attrNameLst>
                                          <p:attrName>ppt_h</p:attrName>
                                        </p:attrNameLst>
                                      </p:cBhvr>
                                      <p:tavLst>
                                        <p:tav tm="0">
                                          <p:val>
                                            <p:fltVal val="0"/>
                                          </p:val>
                                        </p:tav>
                                        <p:tav tm="100000">
                                          <p:val>
                                            <p:strVal val="#ppt_h"/>
                                          </p:val>
                                        </p:tav>
                                      </p:tavLst>
                                    </p:anim>
                                    <p:anim calcmode="lin" valueType="num">
                                      <p:cBhvr>
                                        <p:cTn id="17" dur="750" fill="hold"/>
                                        <p:tgtEl>
                                          <p:spTgt spid="15"/>
                                        </p:tgtEl>
                                        <p:attrNameLst>
                                          <p:attrName>style.rotation</p:attrName>
                                        </p:attrNameLst>
                                      </p:cBhvr>
                                      <p:tavLst>
                                        <p:tav tm="0">
                                          <p:val>
                                            <p:fltVal val="360"/>
                                          </p:val>
                                        </p:tav>
                                        <p:tav tm="100000">
                                          <p:val>
                                            <p:fltVal val="0"/>
                                          </p:val>
                                        </p:tav>
                                      </p:tavLst>
                                    </p:anim>
                                    <p:animEffect transition="in" filter="fade">
                                      <p:cBhvr>
                                        <p:cTn id="18" dur="750"/>
                                        <p:tgtEl>
                                          <p:spTgt spid="15"/>
                                        </p:tgtEl>
                                      </p:cBhvr>
                                    </p:animEffect>
                                  </p:childTnLst>
                                </p:cTn>
                              </p:par>
                              <p:par>
                                <p:cTn id="19" presetID="10" presetClass="entr" presetSubtype="0" fill="hold" grpId="0" nodeType="withEffect">
                                  <p:stCondLst>
                                    <p:cond delay="3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childTnLst>
                                </p:cTn>
                              </p:par>
                              <p:par>
                                <p:cTn id="22" presetID="22" presetClass="entr" presetSubtype="1" fill="hold" nodeType="withEffect">
                                  <p:stCondLst>
                                    <p:cond delay="750"/>
                                  </p:stCondLst>
                                  <p:childTnLst>
                                    <p:set>
                                      <p:cBhvr>
                                        <p:cTn id="23" dur="1" fill="hold">
                                          <p:stCondLst>
                                            <p:cond delay="0"/>
                                          </p:stCondLst>
                                        </p:cTn>
                                        <p:tgtEl>
                                          <p:spTgt spid="16"/>
                                        </p:tgtEl>
                                        <p:attrNameLst>
                                          <p:attrName>style.visibility</p:attrName>
                                        </p:attrNameLst>
                                      </p:cBhvr>
                                      <p:to>
                                        <p:strVal val="visible"/>
                                      </p:to>
                                    </p:set>
                                    <p:animEffect transition="in" filter="wipe(up)">
                                      <p:cBhvr>
                                        <p:cTn id="2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1FD7A0-50EF-4FCA-A75E-145E8583B996}"/>
              </a:ext>
            </a:extLst>
          </p:cNvPr>
          <p:cNvPicPr>
            <a:picLocks noChangeAspect="1"/>
          </p:cNvPicPr>
          <p:nvPr/>
        </p:nvPicPr>
        <p:blipFill rotWithShape="1">
          <a:blip r:embed="rId2">
            <a:extLst>
              <a:ext uri="{28A0092B-C50C-407E-A947-70E740481C1C}">
                <a14:useLocalDpi xmlns:a14="http://schemas.microsoft.com/office/drawing/2010/main" val="0"/>
              </a:ext>
            </a:extLst>
          </a:blip>
          <a:srcRect l="19012" t="16297" r="35062" b="14814"/>
          <a:stretch/>
        </p:blipFill>
        <p:spPr>
          <a:xfrm>
            <a:off x="1371600" y="546100"/>
            <a:ext cx="4724400" cy="4724400"/>
          </a:xfrm>
          <a:prstGeom prst="rect">
            <a:avLst/>
          </a:prstGeom>
        </p:spPr>
      </p:pic>
      <p:sp>
        <p:nvSpPr>
          <p:cNvPr id="6" name="Rectangle 5">
            <a:extLst>
              <a:ext uri="{FF2B5EF4-FFF2-40B4-BE49-F238E27FC236}">
                <a16:creationId xmlns:a16="http://schemas.microsoft.com/office/drawing/2014/main" id="{1BC2A397-F067-4D45-B6B0-12B467C89D00}"/>
              </a:ext>
            </a:extLst>
          </p:cNvPr>
          <p:cNvSpPr/>
          <p:nvPr/>
        </p:nvSpPr>
        <p:spPr>
          <a:xfrm>
            <a:off x="520700" y="1765300"/>
            <a:ext cx="571500" cy="4330700"/>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Rectangle 6">
            <a:extLst>
              <a:ext uri="{FF2B5EF4-FFF2-40B4-BE49-F238E27FC236}">
                <a16:creationId xmlns:a16="http://schemas.microsoft.com/office/drawing/2014/main" id="{43CB7CAA-9BD3-49F3-B628-757568FEE245}"/>
              </a:ext>
            </a:extLst>
          </p:cNvPr>
          <p:cNvSpPr/>
          <p:nvPr/>
        </p:nvSpPr>
        <p:spPr>
          <a:xfrm>
            <a:off x="1257300" y="3683000"/>
            <a:ext cx="393700" cy="2171700"/>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TextBox 7">
            <a:extLst>
              <a:ext uri="{FF2B5EF4-FFF2-40B4-BE49-F238E27FC236}">
                <a16:creationId xmlns:a16="http://schemas.microsoft.com/office/drawing/2014/main" id="{15868BF8-7360-41D3-B2D3-105950321775}"/>
              </a:ext>
            </a:extLst>
          </p:cNvPr>
          <p:cNvSpPr txBox="1"/>
          <p:nvPr/>
        </p:nvSpPr>
        <p:spPr>
          <a:xfrm>
            <a:off x="1917700" y="5511799"/>
            <a:ext cx="3911600" cy="307777"/>
          </a:xfrm>
          <a:prstGeom prst="rect">
            <a:avLst/>
          </a:prstGeom>
          <a:noFill/>
        </p:spPr>
        <p:txBody>
          <a:bodyPr wrap="square" rtlCol="0">
            <a:spAutoFit/>
          </a:bodyPr>
          <a:lstStyle/>
          <a:p>
            <a:r>
              <a:rPr lang="en-MY" sz="1400" i="1" spc="300" dirty="0">
                <a:latin typeface="Aileron Thin" panose="00000300000000000000" pitchFamily="50" charset="0"/>
              </a:rPr>
              <a:t>A Long Subtitle Is Placed Here</a:t>
            </a:r>
          </a:p>
        </p:txBody>
      </p:sp>
      <p:sp>
        <p:nvSpPr>
          <p:cNvPr id="9" name="Rectangle 8">
            <a:extLst>
              <a:ext uri="{FF2B5EF4-FFF2-40B4-BE49-F238E27FC236}">
                <a16:creationId xmlns:a16="http://schemas.microsoft.com/office/drawing/2014/main" id="{BDA77795-4EF0-44A2-8295-9B50A6701F4C}"/>
              </a:ext>
            </a:extLst>
          </p:cNvPr>
          <p:cNvSpPr/>
          <p:nvPr/>
        </p:nvSpPr>
        <p:spPr>
          <a:xfrm>
            <a:off x="6362700" y="1765300"/>
            <a:ext cx="2260600" cy="2413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TextBox 9">
            <a:extLst>
              <a:ext uri="{FF2B5EF4-FFF2-40B4-BE49-F238E27FC236}">
                <a16:creationId xmlns:a16="http://schemas.microsoft.com/office/drawing/2014/main" id="{5A39F33F-BA15-47FF-B1CA-91AC080C12E4}"/>
              </a:ext>
            </a:extLst>
          </p:cNvPr>
          <p:cNvSpPr txBox="1"/>
          <p:nvPr/>
        </p:nvSpPr>
        <p:spPr>
          <a:xfrm>
            <a:off x="6375400" y="816401"/>
            <a:ext cx="3898900" cy="830997"/>
          </a:xfrm>
          <a:prstGeom prst="rect">
            <a:avLst/>
          </a:prstGeom>
          <a:noFill/>
        </p:spPr>
        <p:txBody>
          <a:bodyPr wrap="square" rtlCol="0">
            <a:spAutoFit/>
          </a:bodyPr>
          <a:lstStyle/>
          <a:p>
            <a:r>
              <a:rPr lang="en-MY" sz="2400" dirty="0">
                <a:solidFill>
                  <a:srgbClr val="FF5050"/>
                </a:solidFill>
                <a:latin typeface="Aileron Black" panose="00000A00000000000000" pitchFamily="50" charset="0"/>
                <a:ea typeface="Open Sans" panose="020B0606030504020204" pitchFamily="34" charset="0"/>
                <a:cs typeface="Open Sans" panose="020B0606030504020204" pitchFamily="34" charset="0"/>
              </a:rPr>
              <a:t>Christmas Week Schedule</a:t>
            </a:r>
          </a:p>
        </p:txBody>
      </p:sp>
      <p:grpSp>
        <p:nvGrpSpPr>
          <p:cNvPr id="42" name="Group 41">
            <a:extLst>
              <a:ext uri="{FF2B5EF4-FFF2-40B4-BE49-F238E27FC236}">
                <a16:creationId xmlns:a16="http://schemas.microsoft.com/office/drawing/2014/main" id="{605EA478-E317-4FC3-ACE0-045EC08B585B}"/>
              </a:ext>
            </a:extLst>
          </p:cNvPr>
          <p:cNvGrpSpPr/>
          <p:nvPr/>
        </p:nvGrpSpPr>
        <p:grpSpPr>
          <a:xfrm>
            <a:off x="6711950" y="2159000"/>
            <a:ext cx="4845049" cy="4027672"/>
            <a:chOff x="6711950" y="2159000"/>
            <a:chExt cx="4845049" cy="4027672"/>
          </a:xfrm>
        </p:grpSpPr>
        <p:cxnSp>
          <p:nvCxnSpPr>
            <p:cNvPr id="12" name="Straight Connector 11">
              <a:extLst>
                <a:ext uri="{FF2B5EF4-FFF2-40B4-BE49-F238E27FC236}">
                  <a16:creationId xmlns:a16="http://schemas.microsoft.com/office/drawing/2014/main" id="{B452727E-596B-4CC4-9712-C440CB871EB1}"/>
                </a:ext>
              </a:extLst>
            </p:cNvPr>
            <p:cNvCxnSpPr>
              <a:cxnSpLocks/>
            </p:cNvCxnSpPr>
            <p:nvPr/>
          </p:nvCxnSpPr>
          <p:spPr>
            <a:xfrm>
              <a:off x="6832600" y="2159000"/>
              <a:ext cx="0" cy="3506687"/>
            </a:xfrm>
            <a:prstGeom prst="line">
              <a:avLst/>
            </a:prstGeom>
            <a:ln w="381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5A6E42BD-82D1-4EEE-87E4-6BBD9F138730}"/>
                </a:ext>
              </a:extLst>
            </p:cNvPr>
            <p:cNvGrpSpPr/>
            <p:nvPr/>
          </p:nvGrpSpPr>
          <p:grpSpPr>
            <a:xfrm>
              <a:off x="6711950" y="2278390"/>
              <a:ext cx="4845049" cy="523220"/>
              <a:chOff x="6711950" y="2278390"/>
              <a:chExt cx="4845049" cy="523220"/>
            </a:xfrm>
          </p:grpSpPr>
          <p:sp>
            <p:nvSpPr>
              <p:cNvPr id="14" name="Diamond 13">
                <a:extLst>
                  <a:ext uri="{FF2B5EF4-FFF2-40B4-BE49-F238E27FC236}">
                    <a16:creationId xmlns:a16="http://schemas.microsoft.com/office/drawing/2014/main" id="{8C92986B-E1C3-406F-94DE-D319415C5A1D}"/>
                  </a:ext>
                </a:extLst>
              </p:cNvPr>
              <p:cNvSpPr/>
              <p:nvPr/>
            </p:nvSpPr>
            <p:spPr>
              <a:xfrm>
                <a:off x="6711950" y="2419349"/>
                <a:ext cx="241300" cy="2413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5" name="TextBox 14">
                <a:extLst>
                  <a:ext uri="{FF2B5EF4-FFF2-40B4-BE49-F238E27FC236}">
                    <a16:creationId xmlns:a16="http://schemas.microsoft.com/office/drawing/2014/main" id="{6ADA1E88-C322-40B0-AB55-CB3929DD178C}"/>
                  </a:ext>
                </a:extLst>
              </p:cNvPr>
              <p:cNvSpPr txBox="1"/>
              <p:nvPr/>
            </p:nvSpPr>
            <p:spPr>
              <a:xfrm>
                <a:off x="7073900" y="2278390"/>
                <a:ext cx="1066796" cy="523220"/>
              </a:xfrm>
              <a:prstGeom prst="rect">
                <a:avLst/>
              </a:prstGeom>
              <a:noFill/>
            </p:spPr>
            <p:txBody>
              <a:bodyPr wrap="square" rtlCol="0">
                <a:spAutoFit/>
              </a:bodyPr>
              <a:lstStyle/>
              <a:p>
                <a:r>
                  <a:rPr lang="en-MY" sz="2800" dirty="0">
                    <a:solidFill>
                      <a:schemeClr val="tx1">
                        <a:lumMod val="65000"/>
                        <a:lumOff val="35000"/>
                      </a:schemeClr>
                    </a:solidFill>
                    <a:latin typeface="Bebas Neue" panose="020B0606020202050201" pitchFamily="34" charset="0"/>
                  </a:rPr>
                  <a:t>Day 1</a:t>
                </a:r>
              </a:p>
            </p:txBody>
          </p:sp>
          <p:sp>
            <p:nvSpPr>
              <p:cNvPr id="16" name="Rectangle 15">
                <a:extLst>
                  <a:ext uri="{FF2B5EF4-FFF2-40B4-BE49-F238E27FC236}">
                    <a16:creationId xmlns:a16="http://schemas.microsoft.com/office/drawing/2014/main" id="{F3F4142A-AC76-447C-91F1-A5E440A1B731}"/>
                  </a:ext>
                </a:extLst>
              </p:cNvPr>
              <p:cNvSpPr/>
              <p:nvPr/>
            </p:nvSpPr>
            <p:spPr>
              <a:xfrm>
                <a:off x="7835901" y="2309167"/>
                <a:ext cx="3721098" cy="461665"/>
              </a:xfrm>
              <a:prstGeom prst="rect">
                <a:avLst/>
              </a:prstGeom>
            </p:spPr>
            <p:txBody>
              <a:bodyPr wrap="square">
                <a:spAutoFit/>
              </a:bodyPr>
              <a:lstStyle/>
              <a:p>
                <a:r>
                  <a:rPr lang="it-IT" sz="1200" dirty="0">
                    <a:solidFill>
                      <a:schemeClr val="tx1">
                        <a:lumMod val="50000"/>
                        <a:lumOff val="50000"/>
                      </a:schemeClr>
                    </a:solidFill>
                    <a:latin typeface="Open Sans" panose="020B0606030504020204" pitchFamily="34" charset="0"/>
                  </a:rPr>
                  <a:t>Fusce non nisi ac erat placerat efficitur. Praesent pulvinar orci lectus, in commodo nisi tempor non.</a:t>
                </a:r>
                <a:endParaRPr lang="en-MY" sz="1200" dirty="0">
                  <a:solidFill>
                    <a:schemeClr val="tx1">
                      <a:lumMod val="50000"/>
                      <a:lumOff val="50000"/>
                    </a:schemeClr>
                  </a:solidFill>
                </a:endParaRPr>
              </a:p>
            </p:txBody>
          </p:sp>
        </p:grpSp>
        <p:grpSp>
          <p:nvGrpSpPr>
            <p:cNvPr id="18" name="Group 17">
              <a:extLst>
                <a:ext uri="{FF2B5EF4-FFF2-40B4-BE49-F238E27FC236}">
                  <a16:creationId xmlns:a16="http://schemas.microsoft.com/office/drawing/2014/main" id="{E2765DED-E7BC-45A9-92B0-77D40AF8FE18}"/>
                </a:ext>
              </a:extLst>
            </p:cNvPr>
            <p:cNvGrpSpPr/>
            <p:nvPr/>
          </p:nvGrpSpPr>
          <p:grpSpPr>
            <a:xfrm>
              <a:off x="6711950" y="2842567"/>
              <a:ext cx="4845049" cy="523220"/>
              <a:chOff x="6711950" y="2278390"/>
              <a:chExt cx="4845049" cy="523220"/>
            </a:xfrm>
          </p:grpSpPr>
          <p:sp>
            <p:nvSpPr>
              <p:cNvPr id="19" name="Diamond 18">
                <a:extLst>
                  <a:ext uri="{FF2B5EF4-FFF2-40B4-BE49-F238E27FC236}">
                    <a16:creationId xmlns:a16="http://schemas.microsoft.com/office/drawing/2014/main" id="{9D802C4F-CC47-43E7-8D18-0A1137CB1154}"/>
                  </a:ext>
                </a:extLst>
              </p:cNvPr>
              <p:cNvSpPr/>
              <p:nvPr/>
            </p:nvSpPr>
            <p:spPr>
              <a:xfrm>
                <a:off x="6711950" y="2419349"/>
                <a:ext cx="241300" cy="2413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0" name="TextBox 19">
                <a:extLst>
                  <a:ext uri="{FF2B5EF4-FFF2-40B4-BE49-F238E27FC236}">
                    <a16:creationId xmlns:a16="http://schemas.microsoft.com/office/drawing/2014/main" id="{81D29587-F132-4DF9-A7D0-748A16CA644D}"/>
                  </a:ext>
                </a:extLst>
              </p:cNvPr>
              <p:cNvSpPr txBox="1"/>
              <p:nvPr/>
            </p:nvSpPr>
            <p:spPr>
              <a:xfrm>
                <a:off x="7073900" y="2278390"/>
                <a:ext cx="1066796" cy="523220"/>
              </a:xfrm>
              <a:prstGeom prst="rect">
                <a:avLst/>
              </a:prstGeom>
              <a:noFill/>
            </p:spPr>
            <p:txBody>
              <a:bodyPr wrap="square" rtlCol="0">
                <a:spAutoFit/>
              </a:bodyPr>
              <a:lstStyle/>
              <a:p>
                <a:r>
                  <a:rPr lang="en-MY" sz="2800" dirty="0">
                    <a:solidFill>
                      <a:schemeClr val="tx1">
                        <a:lumMod val="65000"/>
                        <a:lumOff val="35000"/>
                      </a:schemeClr>
                    </a:solidFill>
                    <a:latin typeface="Bebas Neue" panose="020B0606020202050201" pitchFamily="34" charset="0"/>
                  </a:rPr>
                  <a:t>Day 2</a:t>
                </a:r>
              </a:p>
            </p:txBody>
          </p:sp>
          <p:sp>
            <p:nvSpPr>
              <p:cNvPr id="21" name="Rectangle 20">
                <a:extLst>
                  <a:ext uri="{FF2B5EF4-FFF2-40B4-BE49-F238E27FC236}">
                    <a16:creationId xmlns:a16="http://schemas.microsoft.com/office/drawing/2014/main" id="{4F84D443-74B7-4268-B277-A50A602F55EF}"/>
                  </a:ext>
                </a:extLst>
              </p:cNvPr>
              <p:cNvSpPr/>
              <p:nvPr/>
            </p:nvSpPr>
            <p:spPr>
              <a:xfrm>
                <a:off x="7835901" y="2309167"/>
                <a:ext cx="3721098" cy="461665"/>
              </a:xfrm>
              <a:prstGeom prst="rect">
                <a:avLst/>
              </a:prstGeom>
            </p:spPr>
            <p:txBody>
              <a:bodyPr wrap="square">
                <a:spAutoFit/>
              </a:bodyPr>
              <a:lstStyle/>
              <a:p>
                <a:r>
                  <a:rPr lang="en-MY" sz="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Nullam luctus, sapien sed luctus dictum, urna augue finibus nisl, sed aliquam odio tellus in erat.</a:t>
                </a:r>
                <a:endParaRPr lang="en-MY" sz="10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2" name="Group 21">
              <a:extLst>
                <a:ext uri="{FF2B5EF4-FFF2-40B4-BE49-F238E27FC236}">
                  <a16:creationId xmlns:a16="http://schemas.microsoft.com/office/drawing/2014/main" id="{7666F380-B132-4DF9-BD5E-FF0A938BA6E0}"/>
                </a:ext>
              </a:extLst>
            </p:cNvPr>
            <p:cNvGrpSpPr/>
            <p:nvPr/>
          </p:nvGrpSpPr>
          <p:grpSpPr>
            <a:xfrm>
              <a:off x="6711950" y="3406744"/>
              <a:ext cx="4845049" cy="523220"/>
              <a:chOff x="6711950" y="2278390"/>
              <a:chExt cx="4845049" cy="523220"/>
            </a:xfrm>
          </p:grpSpPr>
          <p:sp>
            <p:nvSpPr>
              <p:cNvPr id="23" name="Diamond 22">
                <a:extLst>
                  <a:ext uri="{FF2B5EF4-FFF2-40B4-BE49-F238E27FC236}">
                    <a16:creationId xmlns:a16="http://schemas.microsoft.com/office/drawing/2014/main" id="{CF09C722-5E46-4E7E-9039-56FD9B163CF8}"/>
                  </a:ext>
                </a:extLst>
              </p:cNvPr>
              <p:cNvSpPr/>
              <p:nvPr/>
            </p:nvSpPr>
            <p:spPr>
              <a:xfrm>
                <a:off x="6711950" y="2419349"/>
                <a:ext cx="241300" cy="2413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4" name="TextBox 23">
                <a:extLst>
                  <a:ext uri="{FF2B5EF4-FFF2-40B4-BE49-F238E27FC236}">
                    <a16:creationId xmlns:a16="http://schemas.microsoft.com/office/drawing/2014/main" id="{680CCF2B-974C-4A55-90B6-CC0EAE9E72CC}"/>
                  </a:ext>
                </a:extLst>
              </p:cNvPr>
              <p:cNvSpPr txBox="1"/>
              <p:nvPr/>
            </p:nvSpPr>
            <p:spPr>
              <a:xfrm>
                <a:off x="7073900" y="2278390"/>
                <a:ext cx="1066796" cy="523220"/>
              </a:xfrm>
              <a:prstGeom prst="rect">
                <a:avLst/>
              </a:prstGeom>
              <a:noFill/>
            </p:spPr>
            <p:txBody>
              <a:bodyPr wrap="square" rtlCol="0">
                <a:spAutoFit/>
              </a:bodyPr>
              <a:lstStyle/>
              <a:p>
                <a:r>
                  <a:rPr lang="en-MY" sz="2800" dirty="0">
                    <a:solidFill>
                      <a:schemeClr val="tx1">
                        <a:lumMod val="65000"/>
                        <a:lumOff val="35000"/>
                      </a:schemeClr>
                    </a:solidFill>
                    <a:latin typeface="Bebas Neue" panose="020B0606020202050201" pitchFamily="34" charset="0"/>
                  </a:rPr>
                  <a:t>Day 3</a:t>
                </a:r>
              </a:p>
            </p:txBody>
          </p:sp>
          <p:sp>
            <p:nvSpPr>
              <p:cNvPr id="25" name="Rectangle 24">
                <a:extLst>
                  <a:ext uri="{FF2B5EF4-FFF2-40B4-BE49-F238E27FC236}">
                    <a16:creationId xmlns:a16="http://schemas.microsoft.com/office/drawing/2014/main" id="{55B4AC85-2FB5-4CD9-B7E4-C28664963ECC}"/>
                  </a:ext>
                </a:extLst>
              </p:cNvPr>
              <p:cNvSpPr/>
              <p:nvPr/>
            </p:nvSpPr>
            <p:spPr>
              <a:xfrm>
                <a:off x="7835901" y="2309167"/>
                <a:ext cx="3721098" cy="461665"/>
              </a:xfrm>
              <a:prstGeom prst="rect">
                <a:avLst/>
              </a:prstGeom>
            </p:spPr>
            <p:txBody>
              <a:bodyPr wrap="square">
                <a:spAutoFit/>
              </a:bodyPr>
              <a:lstStyle/>
              <a:p>
                <a:r>
                  <a:rPr lang="en-MY" sz="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Praesent accumsan enim accumsan urna efficitur, et suscipit lectus accumsan.</a:t>
                </a:r>
                <a:endParaRPr lang="en-MY" sz="10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6" name="Group 25">
              <a:extLst>
                <a:ext uri="{FF2B5EF4-FFF2-40B4-BE49-F238E27FC236}">
                  <a16:creationId xmlns:a16="http://schemas.microsoft.com/office/drawing/2014/main" id="{C1DFC520-BB69-4F88-897E-682B0337BE28}"/>
                </a:ext>
              </a:extLst>
            </p:cNvPr>
            <p:cNvGrpSpPr/>
            <p:nvPr/>
          </p:nvGrpSpPr>
          <p:grpSpPr>
            <a:xfrm>
              <a:off x="6711950" y="3970921"/>
              <a:ext cx="4845049" cy="523220"/>
              <a:chOff x="6711950" y="2278390"/>
              <a:chExt cx="4845049" cy="523220"/>
            </a:xfrm>
          </p:grpSpPr>
          <p:sp>
            <p:nvSpPr>
              <p:cNvPr id="27" name="Diamond 26">
                <a:extLst>
                  <a:ext uri="{FF2B5EF4-FFF2-40B4-BE49-F238E27FC236}">
                    <a16:creationId xmlns:a16="http://schemas.microsoft.com/office/drawing/2014/main" id="{CBF6B754-030A-4122-95B9-6C1099FEFFC2}"/>
                  </a:ext>
                </a:extLst>
              </p:cNvPr>
              <p:cNvSpPr/>
              <p:nvPr/>
            </p:nvSpPr>
            <p:spPr>
              <a:xfrm>
                <a:off x="6711950" y="2419349"/>
                <a:ext cx="241300" cy="2413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8" name="TextBox 27">
                <a:extLst>
                  <a:ext uri="{FF2B5EF4-FFF2-40B4-BE49-F238E27FC236}">
                    <a16:creationId xmlns:a16="http://schemas.microsoft.com/office/drawing/2014/main" id="{3EF7FD3D-5C0A-41BD-B119-6A8569E939C4}"/>
                  </a:ext>
                </a:extLst>
              </p:cNvPr>
              <p:cNvSpPr txBox="1"/>
              <p:nvPr/>
            </p:nvSpPr>
            <p:spPr>
              <a:xfrm>
                <a:off x="7073900" y="2278390"/>
                <a:ext cx="1066796" cy="523220"/>
              </a:xfrm>
              <a:prstGeom prst="rect">
                <a:avLst/>
              </a:prstGeom>
              <a:noFill/>
            </p:spPr>
            <p:txBody>
              <a:bodyPr wrap="square" rtlCol="0">
                <a:spAutoFit/>
              </a:bodyPr>
              <a:lstStyle/>
              <a:p>
                <a:r>
                  <a:rPr lang="en-MY" sz="2800" dirty="0">
                    <a:solidFill>
                      <a:schemeClr val="tx1">
                        <a:lumMod val="65000"/>
                        <a:lumOff val="35000"/>
                      </a:schemeClr>
                    </a:solidFill>
                    <a:latin typeface="Bebas Neue" panose="020B0606020202050201" pitchFamily="34" charset="0"/>
                  </a:rPr>
                  <a:t>Day 4</a:t>
                </a:r>
              </a:p>
            </p:txBody>
          </p:sp>
          <p:sp>
            <p:nvSpPr>
              <p:cNvPr id="29" name="Rectangle 28">
                <a:extLst>
                  <a:ext uri="{FF2B5EF4-FFF2-40B4-BE49-F238E27FC236}">
                    <a16:creationId xmlns:a16="http://schemas.microsoft.com/office/drawing/2014/main" id="{7E146024-2EEB-4F87-A5B9-637A64B4D202}"/>
                  </a:ext>
                </a:extLst>
              </p:cNvPr>
              <p:cNvSpPr/>
              <p:nvPr/>
            </p:nvSpPr>
            <p:spPr>
              <a:xfrm>
                <a:off x="7835901" y="2309167"/>
                <a:ext cx="3721098" cy="461665"/>
              </a:xfrm>
              <a:prstGeom prst="rect">
                <a:avLst/>
              </a:prstGeom>
            </p:spPr>
            <p:txBody>
              <a:bodyPr wrap="square">
                <a:spAutoFit/>
              </a:bodyPr>
              <a:lstStyle/>
              <a:p>
                <a:r>
                  <a:rPr lang="en-MY" sz="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Maecenas ullamcorper dui tortor. Proin eget sapien pretium, rutrum diam sed, mattis ipsum.</a:t>
                </a:r>
                <a:endParaRPr lang="en-MY" sz="10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0" name="Group 29">
              <a:extLst>
                <a:ext uri="{FF2B5EF4-FFF2-40B4-BE49-F238E27FC236}">
                  <a16:creationId xmlns:a16="http://schemas.microsoft.com/office/drawing/2014/main" id="{6CC70914-5CC2-4F41-9457-F6AE9F155892}"/>
                </a:ext>
              </a:extLst>
            </p:cNvPr>
            <p:cNvGrpSpPr/>
            <p:nvPr/>
          </p:nvGrpSpPr>
          <p:grpSpPr>
            <a:xfrm>
              <a:off x="6711950" y="4535098"/>
              <a:ext cx="4845049" cy="523220"/>
              <a:chOff x="6711950" y="2278390"/>
              <a:chExt cx="4845049" cy="523220"/>
            </a:xfrm>
          </p:grpSpPr>
          <p:sp>
            <p:nvSpPr>
              <p:cNvPr id="31" name="Diamond 30">
                <a:extLst>
                  <a:ext uri="{FF2B5EF4-FFF2-40B4-BE49-F238E27FC236}">
                    <a16:creationId xmlns:a16="http://schemas.microsoft.com/office/drawing/2014/main" id="{64268891-89D5-4A8E-A65D-E565EF39C1CA}"/>
                  </a:ext>
                </a:extLst>
              </p:cNvPr>
              <p:cNvSpPr/>
              <p:nvPr/>
            </p:nvSpPr>
            <p:spPr>
              <a:xfrm>
                <a:off x="6711950" y="2419349"/>
                <a:ext cx="241300" cy="2413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2" name="TextBox 31">
                <a:extLst>
                  <a:ext uri="{FF2B5EF4-FFF2-40B4-BE49-F238E27FC236}">
                    <a16:creationId xmlns:a16="http://schemas.microsoft.com/office/drawing/2014/main" id="{CC8DB8E1-2DB5-495C-8AD7-9A0634CACC6D}"/>
                  </a:ext>
                </a:extLst>
              </p:cNvPr>
              <p:cNvSpPr txBox="1"/>
              <p:nvPr/>
            </p:nvSpPr>
            <p:spPr>
              <a:xfrm>
                <a:off x="7073900" y="2278390"/>
                <a:ext cx="1066796" cy="523220"/>
              </a:xfrm>
              <a:prstGeom prst="rect">
                <a:avLst/>
              </a:prstGeom>
              <a:noFill/>
            </p:spPr>
            <p:txBody>
              <a:bodyPr wrap="square" rtlCol="0">
                <a:spAutoFit/>
              </a:bodyPr>
              <a:lstStyle/>
              <a:p>
                <a:r>
                  <a:rPr lang="en-MY" sz="2800" dirty="0">
                    <a:solidFill>
                      <a:schemeClr val="tx1">
                        <a:lumMod val="65000"/>
                        <a:lumOff val="35000"/>
                      </a:schemeClr>
                    </a:solidFill>
                    <a:latin typeface="Bebas Neue" panose="020B0606020202050201" pitchFamily="34" charset="0"/>
                  </a:rPr>
                  <a:t>Day 5</a:t>
                </a:r>
              </a:p>
            </p:txBody>
          </p:sp>
          <p:sp>
            <p:nvSpPr>
              <p:cNvPr id="33" name="Rectangle 32">
                <a:extLst>
                  <a:ext uri="{FF2B5EF4-FFF2-40B4-BE49-F238E27FC236}">
                    <a16:creationId xmlns:a16="http://schemas.microsoft.com/office/drawing/2014/main" id="{28B34EC3-E40B-43D0-901F-52763A693916}"/>
                  </a:ext>
                </a:extLst>
              </p:cNvPr>
              <p:cNvSpPr/>
              <p:nvPr/>
            </p:nvSpPr>
            <p:spPr>
              <a:xfrm>
                <a:off x="7835901" y="2309167"/>
                <a:ext cx="3721098" cy="461665"/>
              </a:xfrm>
              <a:prstGeom prst="rect">
                <a:avLst/>
              </a:prstGeom>
            </p:spPr>
            <p:txBody>
              <a:bodyPr wrap="square">
                <a:spAutoFit/>
              </a:bodyPr>
              <a:lstStyle/>
              <a:p>
                <a:r>
                  <a:rPr lang="en-MY" sz="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Etiam id mi augue. Proin tortor odio, eleifend a urna nec, interdum varius enim.</a:t>
                </a:r>
                <a:endParaRPr lang="en-MY" sz="10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4" name="Group 33">
              <a:extLst>
                <a:ext uri="{FF2B5EF4-FFF2-40B4-BE49-F238E27FC236}">
                  <a16:creationId xmlns:a16="http://schemas.microsoft.com/office/drawing/2014/main" id="{74EECCAA-F133-4C45-98E6-B8514F631303}"/>
                </a:ext>
              </a:extLst>
            </p:cNvPr>
            <p:cNvGrpSpPr/>
            <p:nvPr/>
          </p:nvGrpSpPr>
          <p:grpSpPr>
            <a:xfrm>
              <a:off x="6711950" y="5099275"/>
              <a:ext cx="4845049" cy="523220"/>
              <a:chOff x="6711950" y="2278390"/>
              <a:chExt cx="4845049" cy="523220"/>
            </a:xfrm>
          </p:grpSpPr>
          <p:sp>
            <p:nvSpPr>
              <p:cNvPr id="35" name="Diamond 34">
                <a:extLst>
                  <a:ext uri="{FF2B5EF4-FFF2-40B4-BE49-F238E27FC236}">
                    <a16:creationId xmlns:a16="http://schemas.microsoft.com/office/drawing/2014/main" id="{DAC69CBD-C689-4FFF-9527-D3D2C60B7370}"/>
                  </a:ext>
                </a:extLst>
              </p:cNvPr>
              <p:cNvSpPr/>
              <p:nvPr/>
            </p:nvSpPr>
            <p:spPr>
              <a:xfrm>
                <a:off x="6711950" y="2419349"/>
                <a:ext cx="241300" cy="2413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6" name="TextBox 35">
                <a:extLst>
                  <a:ext uri="{FF2B5EF4-FFF2-40B4-BE49-F238E27FC236}">
                    <a16:creationId xmlns:a16="http://schemas.microsoft.com/office/drawing/2014/main" id="{B7B42784-E8B3-40C5-8B24-50FF0BE4B739}"/>
                  </a:ext>
                </a:extLst>
              </p:cNvPr>
              <p:cNvSpPr txBox="1"/>
              <p:nvPr/>
            </p:nvSpPr>
            <p:spPr>
              <a:xfrm>
                <a:off x="7073900" y="2278390"/>
                <a:ext cx="1066796" cy="523220"/>
              </a:xfrm>
              <a:prstGeom prst="rect">
                <a:avLst/>
              </a:prstGeom>
              <a:noFill/>
            </p:spPr>
            <p:txBody>
              <a:bodyPr wrap="square" rtlCol="0">
                <a:spAutoFit/>
              </a:bodyPr>
              <a:lstStyle/>
              <a:p>
                <a:r>
                  <a:rPr lang="en-MY" sz="2800" dirty="0">
                    <a:solidFill>
                      <a:schemeClr val="tx1">
                        <a:lumMod val="65000"/>
                        <a:lumOff val="35000"/>
                      </a:schemeClr>
                    </a:solidFill>
                    <a:latin typeface="Bebas Neue" panose="020B0606020202050201" pitchFamily="34" charset="0"/>
                  </a:rPr>
                  <a:t>Day 6</a:t>
                </a:r>
              </a:p>
            </p:txBody>
          </p:sp>
          <p:sp>
            <p:nvSpPr>
              <p:cNvPr id="37" name="Rectangle 36">
                <a:extLst>
                  <a:ext uri="{FF2B5EF4-FFF2-40B4-BE49-F238E27FC236}">
                    <a16:creationId xmlns:a16="http://schemas.microsoft.com/office/drawing/2014/main" id="{36E6F2C0-8532-448D-BD32-17513B2D419E}"/>
                  </a:ext>
                </a:extLst>
              </p:cNvPr>
              <p:cNvSpPr/>
              <p:nvPr/>
            </p:nvSpPr>
            <p:spPr>
              <a:xfrm>
                <a:off x="7835901" y="2309167"/>
                <a:ext cx="3721098" cy="461665"/>
              </a:xfrm>
              <a:prstGeom prst="rect">
                <a:avLst/>
              </a:prstGeom>
            </p:spPr>
            <p:txBody>
              <a:bodyPr wrap="square">
                <a:spAutoFit/>
              </a:bodyPr>
              <a:lstStyle/>
              <a:p>
                <a:r>
                  <a:rPr lang="en-MY" sz="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Suspendisse consequat leo quis dui volutpat, et condimentum ipsum interdum.</a:t>
                </a:r>
                <a:endParaRPr lang="en-MY" sz="10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8" name="Group 37">
              <a:extLst>
                <a:ext uri="{FF2B5EF4-FFF2-40B4-BE49-F238E27FC236}">
                  <a16:creationId xmlns:a16="http://schemas.microsoft.com/office/drawing/2014/main" id="{BE958959-7CC8-4D0A-B1F9-DFE122993880}"/>
                </a:ext>
              </a:extLst>
            </p:cNvPr>
            <p:cNvGrpSpPr/>
            <p:nvPr/>
          </p:nvGrpSpPr>
          <p:grpSpPr>
            <a:xfrm>
              <a:off x="6711950" y="5663452"/>
              <a:ext cx="4845049" cy="523220"/>
              <a:chOff x="6711950" y="2278390"/>
              <a:chExt cx="4845049" cy="523220"/>
            </a:xfrm>
          </p:grpSpPr>
          <p:sp>
            <p:nvSpPr>
              <p:cNvPr id="39" name="Diamond 38">
                <a:extLst>
                  <a:ext uri="{FF2B5EF4-FFF2-40B4-BE49-F238E27FC236}">
                    <a16:creationId xmlns:a16="http://schemas.microsoft.com/office/drawing/2014/main" id="{B82BA6FC-93F0-4BC3-8CDE-0E80852FE21B}"/>
                  </a:ext>
                </a:extLst>
              </p:cNvPr>
              <p:cNvSpPr/>
              <p:nvPr/>
            </p:nvSpPr>
            <p:spPr>
              <a:xfrm>
                <a:off x="6711950" y="2419349"/>
                <a:ext cx="241300" cy="2413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0" name="TextBox 39">
                <a:extLst>
                  <a:ext uri="{FF2B5EF4-FFF2-40B4-BE49-F238E27FC236}">
                    <a16:creationId xmlns:a16="http://schemas.microsoft.com/office/drawing/2014/main" id="{A2B5C2EF-AFFB-462F-AA52-50D2FE2FA051}"/>
                  </a:ext>
                </a:extLst>
              </p:cNvPr>
              <p:cNvSpPr txBox="1"/>
              <p:nvPr/>
            </p:nvSpPr>
            <p:spPr>
              <a:xfrm>
                <a:off x="7073900" y="2278390"/>
                <a:ext cx="1066796" cy="523220"/>
              </a:xfrm>
              <a:prstGeom prst="rect">
                <a:avLst/>
              </a:prstGeom>
              <a:noFill/>
            </p:spPr>
            <p:txBody>
              <a:bodyPr wrap="square" rtlCol="0">
                <a:spAutoFit/>
              </a:bodyPr>
              <a:lstStyle/>
              <a:p>
                <a:r>
                  <a:rPr lang="en-MY" sz="2800" dirty="0">
                    <a:solidFill>
                      <a:schemeClr val="tx1">
                        <a:lumMod val="65000"/>
                        <a:lumOff val="35000"/>
                      </a:schemeClr>
                    </a:solidFill>
                    <a:latin typeface="Bebas Neue" panose="020B0606020202050201" pitchFamily="34" charset="0"/>
                  </a:rPr>
                  <a:t>Day 7</a:t>
                </a:r>
              </a:p>
            </p:txBody>
          </p:sp>
          <p:sp>
            <p:nvSpPr>
              <p:cNvPr id="41" name="Rectangle 40">
                <a:extLst>
                  <a:ext uri="{FF2B5EF4-FFF2-40B4-BE49-F238E27FC236}">
                    <a16:creationId xmlns:a16="http://schemas.microsoft.com/office/drawing/2014/main" id="{A0C17D90-1B17-4E67-8806-173DFE130FBD}"/>
                  </a:ext>
                </a:extLst>
              </p:cNvPr>
              <p:cNvSpPr/>
              <p:nvPr/>
            </p:nvSpPr>
            <p:spPr>
              <a:xfrm>
                <a:off x="7835901" y="2309167"/>
                <a:ext cx="3721098" cy="461665"/>
              </a:xfrm>
              <a:prstGeom prst="rect">
                <a:avLst/>
              </a:prstGeom>
            </p:spPr>
            <p:txBody>
              <a:bodyPr wrap="square">
                <a:spAutoFit/>
              </a:bodyPr>
              <a:lstStyle/>
              <a:p>
                <a:r>
                  <a:rPr lang="en-MY" sz="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Vestibulum ante ipsum primis in faucibus orci luctus et ultrices posuere cubilia Curae</a:t>
                </a:r>
                <a:endParaRPr lang="en-MY" sz="10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4071094834"/>
      </p:ext>
    </p:extLst>
  </p:cSld>
  <p:clrMapOvr>
    <a:masterClrMapping/>
  </p:clrMapOvr>
  <p:transition spd="slow" advClick="0" advTm="22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ppt_x"/>
                                          </p:val>
                                        </p:tav>
                                        <p:tav tm="100000">
                                          <p:val>
                                            <p:strVal val="#ppt_x"/>
                                          </p:val>
                                        </p:tav>
                                      </p:tavLst>
                                    </p:anim>
                                    <p:anim calcmode="lin" valueType="num">
                                      <p:cBhvr additive="base">
                                        <p:cTn id="16" dur="750" fill="hold"/>
                                        <p:tgtEl>
                                          <p:spTgt spid="8"/>
                                        </p:tgtEl>
                                        <p:attrNameLst>
                                          <p:attrName>ppt_y</p:attrName>
                                        </p:attrNameLst>
                                      </p:cBhvr>
                                      <p:tavLst>
                                        <p:tav tm="0">
                                          <p:val>
                                            <p:strVal val="1+#ppt_h/2"/>
                                          </p:val>
                                        </p:tav>
                                        <p:tav tm="100000">
                                          <p:val>
                                            <p:strVal val="#ppt_y"/>
                                          </p:val>
                                        </p:tav>
                                      </p:tavLst>
                                    </p:anim>
                                  </p:childTnLst>
                                </p:cTn>
                              </p:par>
                              <p:par>
                                <p:cTn id="17" presetID="49" presetClass="entr" presetSubtype="0" decel="100000" fill="hold" grpId="0" nodeType="withEffect">
                                  <p:stCondLst>
                                    <p:cond delay="300"/>
                                  </p:stCondLst>
                                  <p:iterate type="lt">
                                    <p:tmPct val="10000"/>
                                  </p:iterate>
                                  <p:childTnLst>
                                    <p:set>
                                      <p:cBhvr>
                                        <p:cTn id="18" dur="1" fill="hold">
                                          <p:stCondLst>
                                            <p:cond delay="0"/>
                                          </p:stCondLst>
                                        </p:cTn>
                                        <p:tgtEl>
                                          <p:spTgt spid="10"/>
                                        </p:tgtEl>
                                        <p:attrNameLst>
                                          <p:attrName>style.visibility</p:attrName>
                                        </p:attrNameLst>
                                      </p:cBhvr>
                                      <p:to>
                                        <p:strVal val="visible"/>
                                      </p:to>
                                    </p:set>
                                    <p:anim calcmode="lin" valueType="num">
                                      <p:cBhvr>
                                        <p:cTn id="19" dur="400" fill="hold"/>
                                        <p:tgtEl>
                                          <p:spTgt spid="10"/>
                                        </p:tgtEl>
                                        <p:attrNameLst>
                                          <p:attrName>ppt_w</p:attrName>
                                        </p:attrNameLst>
                                      </p:cBhvr>
                                      <p:tavLst>
                                        <p:tav tm="0">
                                          <p:val>
                                            <p:fltVal val="0"/>
                                          </p:val>
                                        </p:tav>
                                        <p:tav tm="100000">
                                          <p:val>
                                            <p:strVal val="#ppt_w"/>
                                          </p:val>
                                        </p:tav>
                                      </p:tavLst>
                                    </p:anim>
                                    <p:anim calcmode="lin" valueType="num">
                                      <p:cBhvr>
                                        <p:cTn id="20" dur="400" fill="hold"/>
                                        <p:tgtEl>
                                          <p:spTgt spid="10"/>
                                        </p:tgtEl>
                                        <p:attrNameLst>
                                          <p:attrName>ppt_h</p:attrName>
                                        </p:attrNameLst>
                                      </p:cBhvr>
                                      <p:tavLst>
                                        <p:tav tm="0">
                                          <p:val>
                                            <p:fltVal val="0"/>
                                          </p:val>
                                        </p:tav>
                                        <p:tav tm="100000">
                                          <p:val>
                                            <p:strVal val="#ppt_h"/>
                                          </p:val>
                                        </p:tav>
                                      </p:tavLst>
                                    </p:anim>
                                    <p:anim calcmode="lin" valueType="num">
                                      <p:cBhvr>
                                        <p:cTn id="21" dur="400" fill="hold"/>
                                        <p:tgtEl>
                                          <p:spTgt spid="10"/>
                                        </p:tgtEl>
                                        <p:attrNameLst>
                                          <p:attrName>style.rotation</p:attrName>
                                        </p:attrNameLst>
                                      </p:cBhvr>
                                      <p:tavLst>
                                        <p:tav tm="0">
                                          <p:val>
                                            <p:fltVal val="360"/>
                                          </p:val>
                                        </p:tav>
                                        <p:tav tm="100000">
                                          <p:val>
                                            <p:fltVal val="0"/>
                                          </p:val>
                                        </p:tav>
                                      </p:tavLst>
                                    </p:anim>
                                    <p:animEffect transition="in" filter="fade">
                                      <p:cBhvr>
                                        <p:cTn id="22" dur="400"/>
                                        <p:tgtEl>
                                          <p:spTgt spid="10"/>
                                        </p:tgtEl>
                                      </p:cBhvr>
                                    </p:animEffect>
                                  </p:childTnLst>
                                </p:cTn>
                              </p:par>
                              <p:par>
                                <p:cTn id="23" presetID="2" presetClass="entr" presetSubtype="2" decel="100000" fill="hold" grpId="0" nodeType="withEffect">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1+#ppt_w/2"/>
                                          </p:val>
                                        </p:tav>
                                        <p:tav tm="100000">
                                          <p:val>
                                            <p:strVal val="#ppt_x"/>
                                          </p:val>
                                        </p:tav>
                                      </p:tavLst>
                                    </p:anim>
                                    <p:anim calcmode="lin" valueType="num">
                                      <p:cBhvr additive="base">
                                        <p:cTn id="26" dur="750" fill="hold"/>
                                        <p:tgtEl>
                                          <p:spTgt spid="9"/>
                                        </p:tgtEl>
                                        <p:attrNameLst>
                                          <p:attrName>ppt_y</p:attrName>
                                        </p:attrNameLst>
                                      </p:cBhvr>
                                      <p:tavLst>
                                        <p:tav tm="0">
                                          <p:val>
                                            <p:strVal val="#ppt_y"/>
                                          </p:val>
                                        </p:tav>
                                        <p:tav tm="100000">
                                          <p:val>
                                            <p:strVal val="#ppt_y"/>
                                          </p:val>
                                        </p:tav>
                                      </p:tavLst>
                                    </p:anim>
                                  </p:childTnLst>
                                </p:cTn>
                              </p:par>
                              <p:par>
                                <p:cTn id="27" presetID="22" presetClass="entr" presetSubtype="1"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Effect transition="in" filter="wipe(up)">
                                      <p:cBhvr>
                                        <p:cTn id="29"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plant&#10;&#10;Description automatically generated">
            <a:extLst>
              <a:ext uri="{FF2B5EF4-FFF2-40B4-BE49-F238E27FC236}">
                <a16:creationId xmlns:a16="http://schemas.microsoft.com/office/drawing/2014/main" id="{2DA95421-8DE0-4B64-876E-5F71E1F4AD74}"/>
              </a:ext>
            </a:extLst>
          </p:cNvPr>
          <p:cNvPicPr>
            <a:picLocks noChangeAspect="1"/>
          </p:cNvPicPr>
          <p:nvPr/>
        </p:nvPicPr>
        <p:blipFill rotWithShape="1">
          <a:blip r:embed="rId2">
            <a:extLst>
              <a:ext uri="{28A0092B-C50C-407E-A947-70E740481C1C}">
                <a14:useLocalDpi xmlns:a14="http://schemas.microsoft.com/office/drawing/2010/main" val="0"/>
              </a:ext>
            </a:extLst>
          </a:blip>
          <a:srcRect l="33557" t="3155" r="3346" b="2199"/>
          <a:stretch/>
        </p:blipFill>
        <p:spPr>
          <a:xfrm>
            <a:off x="971550" y="1333500"/>
            <a:ext cx="4191000" cy="4191000"/>
          </a:xfrm>
          <a:prstGeom prst="ellipse">
            <a:avLst/>
          </a:prstGeom>
        </p:spPr>
      </p:pic>
      <p:grpSp>
        <p:nvGrpSpPr>
          <p:cNvPr id="19" name="Group 18">
            <a:extLst>
              <a:ext uri="{FF2B5EF4-FFF2-40B4-BE49-F238E27FC236}">
                <a16:creationId xmlns:a16="http://schemas.microsoft.com/office/drawing/2014/main" id="{61EDE8C2-E878-4102-AB21-18E45046EB06}"/>
              </a:ext>
            </a:extLst>
          </p:cNvPr>
          <p:cNvGrpSpPr/>
          <p:nvPr/>
        </p:nvGrpSpPr>
        <p:grpSpPr>
          <a:xfrm>
            <a:off x="3784600" y="1206500"/>
            <a:ext cx="1651000" cy="1651000"/>
            <a:chOff x="3784600" y="1206500"/>
            <a:chExt cx="1651000" cy="1651000"/>
          </a:xfrm>
        </p:grpSpPr>
        <p:sp>
          <p:nvSpPr>
            <p:cNvPr id="6" name="Oval 5">
              <a:extLst>
                <a:ext uri="{FF2B5EF4-FFF2-40B4-BE49-F238E27FC236}">
                  <a16:creationId xmlns:a16="http://schemas.microsoft.com/office/drawing/2014/main" id="{E875D3D8-61B1-4F11-A70A-0788D156BE4F}"/>
                </a:ext>
              </a:extLst>
            </p:cNvPr>
            <p:cNvSpPr/>
            <p:nvPr/>
          </p:nvSpPr>
          <p:spPr>
            <a:xfrm>
              <a:off x="3784600" y="1206500"/>
              <a:ext cx="1651000" cy="1651000"/>
            </a:xfrm>
            <a:prstGeom prst="ellipse">
              <a:avLst/>
            </a:prstGeom>
            <a:solidFill>
              <a:srgbClr val="FF505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8" name="Graphic 7" descr="Music note">
              <a:extLst>
                <a:ext uri="{FF2B5EF4-FFF2-40B4-BE49-F238E27FC236}">
                  <a16:creationId xmlns:a16="http://schemas.microsoft.com/office/drawing/2014/main" id="{97CB672C-9E2D-4FD1-9BA5-94F3F78C5E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968750" y="1390650"/>
              <a:ext cx="1282700" cy="1282700"/>
            </a:xfrm>
            <a:prstGeom prst="rect">
              <a:avLst/>
            </a:prstGeom>
          </p:spPr>
        </p:pic>
      </p:grpSp>
      <p:grpSp>
        <p:nvGrpSpPr>
          <p:cNvPr id="20" name="Group 19">
            <a:extLst>
              <a:ext uri="{FF2B5EF4-FFF2-40B4-BE49-F238E27FC236}">
                <a16:creationId xmlns:a16="http://schemas.microsoft.com/office/drawing/2014/main" id="{BA0108CD-7B44-4F8C-A15E-66B25F7FCA9F}"/>
              </a:ext>
            </a:extLst>
          </p:cNvPr>
          <p:cNvGrpSpPr/>
          <p:nvPr/>
        </p:nvGrpSpPr>
        <p:grpSpPr>
          <a:xfrm>
            <a:off x="5619750" y="1231900"/>
            <a:ext cx="5530850" cy="3401318"/>
            <a:chOff x="5619750" y="1231900"/>
            <a:chExt cx="5530850" cy="3401318"/>
          </a:xfrm>
        </p:grpSpPr>
        <p:sp>
          <p:nvSpPr>
            <p:cNvPr id="9" name="TextBox 8">
              <a:extLst>
                <a:ext uri="{FF2B5EF4-FFF2-40B4-BE49-F238E27FC236}">
                  <a16:creationId xmlns:a16="http://schemas.microsoft.com/office/drawing/2014/main" id="{601D6AAE-761F-4662-988F-4B967370A9B3}"/>
                </a:ext>
              </a:extLst>
            </p:cNvPr>
            <p:cNvSpPr txBox="1"/>
            <p:nvPr/>
          </p:nvSpPr>
          <p:spPr>
            <a:xfrm>
              <a:off x="5619750" y="1231900"/>
              <a:ext cx="5530850" cy="769441"/>
            </a:xfrm>
            <a:prstGeom prst="rect">
              <a:avLst/>
            </a:prstGeom>
            <a:noFill/>
          </p:spPr>
          <p:txBody>
            <a:bodyPr wrap="square" rtlCol="0">
              <a:spAutoFit/>
            </a:bodyPr>
            <a:lstStyle/>
            <a:p>
              <a:r>
                <a:rPr lang="en-MY" sz="4400" dirty="0">
                  <a:solidFill>
                    <a:srgbClr val="FF5050"/>
                  </a:solidFill>
                  <a:latin typeface="Aileron Black" panose="00000A00000000000000" pitchFamily="50" charset="0"/>
                </a:rPr>
                <a:t>A MUSICAL EPIC</a:t>
              </a:r>
            </a:p>
          </p:txBody>
        </p:sp>
        <p:sp>
          <p:nvSpPr>
            <p:cNvPr id="10" name="TextBox 9">
              <a:extLst>
                <a:ext uri="{FF2B5EF4-FFF2-40B4-BE49-F238E27FC236}">
                  <a16:creationId xmlns:a16="http://schemas.microsoft.com/office/drawing/2014/main" id="{47403C63-7ED4-4075-89C8-1FB561B6C5BB}"/>
                </a:ext>
              </a:extLst>
            </p:cNvPr>
            <p:cNvSpPr txBox="1"/>
            <p:nvPr/>
          </p:nvSpPr>
          <p:spPr>
            <a:xfrm>
              <a:off x="5619750" y="1882745"/>
              <a:ext cx="3676650" cy="400110"/>
            </a:xfrm>
            <a:prstGeom prst="rect">
              <a:avLst/>
            </a:prstGeom>
            <a:noFill/>
          </p:spPr>
          <p:txBody>
            <a:bodyPr wrap="square" rtlCol="0">
              <a:spAutoFit/>
            </a:bodyPr>
            <a:lstStyle/>
            <a:p>
              <a:r>
                <a:rPr lang="en-MY" sz="2000" dirty="0">
                  <a:solidFill>
                    <a:schemeClr val="tx1">
                      <a:lumMod val="65000"/>
                      <a:lumOff val="35000"/>
                    </a:schemeClr>
                  </a:solidFill>
                  <a:latin typeface="Aileron Black" panose="00000A00000000000000" pitchFamily="50" charset="0"/>
                </a:rPr>
                <a:t>COME WATCH OUR SHOW !</a:t>
              </a:r>
            </a:p>
          </p:txBody>
        </p:sp>
        <p:sp>
          <p:nvSpPr>
            <p:cNvPr id="11" name="TextBox 10">
              <a:extLst>
                <a:ext uri="{FF2B5EF4-FFF2-40B4-BE49-F238E27FC236}">
                  <a16:creationId xmlns:a16="http://schemas.microsoft.com/office/drawing/2014/main" id="{4F3D671E-5CEA-4F38-B885-3E1D339EB7FE}"/>
                </a:ext>
              </a:extLst>
            </p:cNvPr>
            <p:cNvSpPr txBox="1"/>
            <p:nvPr/>
          </p:nvSpPr>
          <p:spPr>
            <a:xfrm>
              <a:off x="5822952" y="2564368"/>
              <a:ext cx="1866900" cy="369332"/>
            </a:xfrm>
            <a:prstGeom prst="rect">
              <a:avLst/>
            </a:prstGeom>
            <a:noFill/>
          </p:spPr>
          <p:txBody>
            <a:bodyPr wrap="square" rtlCol="0">
              <a:spAutoFit/>
            </a:bodyPr>
            <a:lstStyle/>
            <a:p>
              <a:r>
                <a:rPr lang="en-MY" b="1" spc="300" dirty="0">
                  <a:solidFill>
                    <a:schemeClr val="tx1">
                      <a:lumMod val="65000"/>
                      <a:lumOff val="35000"/>
                    </a:schemeClr>
                  </a:solidFill>
                  <a:latin typeface="Aileron Thin" panose="00000300000000000000" pitchFamily="50" charset="0"/>
                </a:rPr>
                <a:t>Weekdays</a:t>
              </a:r>
            </a:p>
          </p:txBody>
        </p:sp>
        <p:sp>
          <p:nvSpPr>
            <p:cNvPr id="12" name="TextBox 11">
              <a:extLst>
                <a:ext uri="{FF2B5EF4-FFF2-40B4-BE49-F238E27FC236}">
                  <a16:creationId xmlns:a16="http://schemas.microsoft.com/office/drawing/2014/main" id="{8834AAF6-DA3E-49B2-BF49-768F716C9AFD}"/>
                </a:ext>
              </a:extLst>
            </p:cNvPr>
            <p:cNvSpPr txBox="1"/>
            <p:nvPr/>
          </p:nvSpPr>
          <p:spPr>
            <a:xfrm>
              <a:off x="5822952" y="2933700"/>
              <a:ext cx="1206500" cy="369332"/>
            </a:xfrm>
            <a:prstGeom prst="rect">
              <a:avLst/>
            </a:prstGeom>
            <a:noFill/>
          </p:spPr>
          <p:txBody>
            <a:bodyPr wrap="square" rtlCol="0">
              <a:spAutoFit/>
            </a:bodyPr>
            <a:lstStyle/>
            <a:p>
              <a:r>
                <a:rPr lang="en-MY" spc="300" dirty="0">
                  <a:solidFill>
                    <a:schemeClr val="tx1">
                      <a:lumMod val="65000"/>
                      <a:lumOff val="35000"/>
                    </a:schemeClr>
                  </a:solidFill>
                  <a:latin typeface="Aileron Thin" panose="00000300000000000000" pitchFamily="50" charset="0"/>
                </a:rPr>
                <a:t>7-9pm</a:t>
              </a:r>
            </a:p>
          </p:txBody>
        </p:sp>
        <p:sp>
          <p:nvSpPr>
            <p:cNvPr id="13" name="TextBox 12">
              <a:extLst>
                <a:ext uri="{FF2B5EF4-FFF2-40B4-BE49-F238E27FC236}">
                  <a16:creationId xmlns:a16="http://schemas.microsoft.com/office/drawing/2014/main" id="{9A1C3452-7866-4A85-A2B1-128A0B82C99F}"/>
                </a:ext>
              </a:extLst>
            </p:cNvPr>
            <p:cNvSpPr txBox="1"/>
            <p:nvPr/>
          </p:nvSpPr>
          <p:spPr>
            <a:xfrm>
              <a:off x="7975600" y="2564368"/>
              <a:ext cx="1866900" cy="369332"/>
            </a:xfrm>
            <a:prstGeom prst="rect">
              <a:avLst/>
            </a:prstGeom>
            <a:noFill/>
          </p:spPr>
          <p:txBody>
            <a:bodyPr wrap="square" rtlCol="0">
              <a:spAutoFit/>
            </a:bodyPr>
            <a:lstStyle/>
            <a:p>
              <a:r>
                <a:rPr lang="en-MY" b="1" spc="300" dirty="0">
                  <a:solidFill>
                    <a:schemeClr val="tx1">
                      <a:lumMod val="65000"/>
                      <a:lumOff val="35000"/>
                    </a:schemeClr>
                  </a:solidFill>
                  <a:latin typeface="Aileron Thin" panose="00000300000000000000" pitchFamily="50" charset="0"/>
                </a:rPr>
                <a:t>Weekends</a:t>
              </a:r>
            </a:p>
          </p:txBody>
        </p:sp>
        <p:sp>
          <p:nvSpPr>
            <p:cNvPr id="14" name="TextBox 13">
              <a:extLst>
                <a:ext uri="{FF2B5EF4-FFF2-40B4-BE49-F238E27FC236}">
                  <a16:creationId xmlns:a16="http://schemas.microsoft.com/office/drawing/2014/main" id="{0E4CFDDE-E944-460E-B7B8-DDC4F4B67058}"/>
                </a:ext>
              </a:extLst>
            </p:cNvPr>
            <p:cNvSpPr txBox="1"/>
            <p:nvPr/>
          </p:nvSpPr>
          <p:spPr>
            <a:xfrm>
              <a:off x="7975600" y="2933700"/>
              <a:ext cx="1206500" cy="369332"/>
            </a:xfrm>
            <a:prstGeom prst="rect">
              <a:avLst/>
            </a:prstGeom>
            <a:noFill/>
          </p:spPr>
          <p:txBody>
            <a:bodyPr wrap="square" rtlCol="0">
              <a:spAutoFit/>
            </a:bodyPr>
            <a:lstStyle/>
            <a:p>
              <a:r>
                <a:rPr lang="en-MY" spc="300" dirty="0">
                  <a:solidFill>
                    <a:schemeClr val="tx1">
                      <a:lumMod val="65000"/>
                      <a:lumOff val="35000"/>
                    </a:schemeClr>
                  </a:solidFill>
                  <a:latin typeface="Aileron Thin" panose="00000300000000000000" pitchFamily="50" charset="0"/>
                </a:rPr>
                <a:t>8-10pm</a:t>
              </a:r>
            </a:p>
          </p:txBody>
        </p:sp>
        <p:sp>
          <p:nvSpPr>
            <p:cNvPr id="15" name="Rectangle 14">
              <a:extLst>
                <a:ext uri="{FF2B5EF4-FFF2-40B4-BE49-F238E27FC236}">
                  <a16:creationId xmlns:a16="http://schemas.microsoft.com/office/drawing/2014/main" id="{8FF61109-EE35-4193-8792-D6E15BAEAE6F}"/>
                </a:ext>
              </a:extLst>
            </p:cNvPr>
            <p:cNvSpPr/>
            <p:nvPr/>
          </p:nvSpPr>
          <p:spPr>
            <a:xfrm>
              <a:off x="5708650" y="3556000"/>
              <a:ext cx="5048250" cy="1077218"/>
            </a:xfrm>
            <a:prstGeom prst="rect">
              <a:avLst/>
            </a:prstGeom>
          </p:spPr>
          <p:txBody>
            <a:bodyPr wrap="square">
              <a:spAutoFit/>
            </a:bodyPr>
            <a:lstStyle/>
            <a:p>
              <a:r>
                <a:rPr lang="en-MY" sz="1600" dirty="0">
                  <a:solidFill>
                    <a:schemeClr val="tx1">
                      <a:lumMod val="65000"/>
                      <a:lumOff val="35000"/>
                    </a:schemeClr>
                  </a:solidFill>
                  <a:latin typeface="Open Sans" panose="020B0606030504020204" pitchFamily="34" charset="0"/>
                </a:rPr>
                <a:t>Etiam faucibus, tellus sit amet scelerisque euismod, ipsum ligula vulputate velit, eget tempor nibh sem et purus. Cras vel justo quis sem pellentesque gravida rutrum et ipsum. Duis eu ultrices magna.</a:t>
              </a:r>
              <a:endParaRPr lang="en-MY" sz="1600" dirty="0">
                <a:solidFill>
                  <a:schemeClr val="tx1">
                    <a:lumMod val="65000"/>
                    <a:lumOff val="35000"/>
                  </a:schemeClr>
                </a:solidFill>
              </a:endParaRPr>
            </a:p>
          </p:txBody>
        </p:sp>
      </p:grpSp>
      <p:sp>
        <p:nvSpPr>
          <p:cNvPr id="16" name="Rectangle: Rounded Corners 15">
            <a:extLst>
              <a:ext uri="{FF2B5EF4-FFF2-40B4-BE49-F238E27FC236}">
                <a16:creationId xmlns:a16="http://schemas.microsoft.com/office/drawing/2014/main" id="{8ABBADE5-F4AE-4D17-8EBE-412F86EFEDD9}"/>
              </a:ext>
            </a:extLst>
          </p:cNvPr>
          <p:cNvSpPr/>
          <p:nvPr/>
        </p:nvSpPr>
        <p:spPr>
          <a:xfrm>
            <a:off x="5435600" y="4964610"/>
            <a:ext cx="2228850" cy="292100"/>
          </a:xfrm>
          <a:prstGeom prst="roundRect">
            <a:avLst>
              <a:gd name="adj" fmla="val 50000"/>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7" name="Oval 16">
            <a:extLst>
              <a:ext uri="{FF2B5EF4-FFF2-40B4-BE49-F238E27FC236}">
                <a16:creationId xmlns:a16="http://schemas.microsoft.com/office/drawing/2014/main" id="{39684E9E-D56D-44C1-BFA0-1729F0E25469}"/>
              </a:ext>
            </a:extLst>
          </p:cNvPr>
          <p:cNvSpPr/>
          <p:nvPr/>
        </p:nvSpPr>
        <p:spPr>
          <a:xfrm>
            <a:off x="7886700" y="4963418"/>
            <a:ext cx="292100" cy="29210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8" name="Rectangle 17">
            <a:extLst>
              <a:ext uri="{FF2B5EF4-FFF2-40B4-BE49-F238E27FC236}">
                <a16:creationId xmlns:a16="http://schemas.microsoft.com/office/drawing/2014/main" id="{E7F62D0B-461E-4B39-A620-28A654CFA4C5}"/>
              </a:ext>
            </a:extLst>
          </p:cNvPr>
          <p:cNvSpPr/>
          <p:nvPr/>
        </p:nvSpPr>
        <p:spPr>
          <a:xfrm>
            <a:off x="11537952" y="0"/>
            <a:ext cx="65404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4277165000"/>
      </p:ext>
    </p:extLst>
  </p:cSld>
  <p:clrMapOvr>
    <a:masterClrMapping/>
  </p:clrMapOvr>
  <p:transition spd="slow" advClick="0" advTm="18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750" fill="hold"/>
                                        <p:tgtEl>
                                          <p:spTgt spid="19"/>
                                        </p:tgtEl>
                                        <p:attrNameLst>
                                          <p:attrName>ppt_w</p:attrName>
                                        </p:attrNameLst>
                                      </p:cBhvr>
                                      <p:tavLst>
                                        <p:tav tm="0">
                                          <p:val>
                                            <p:fltVal val="0"/>
                                          </p:val>
                                        </p:tav>
                                        <p:tav tm="100000">
                                          <p:val>
                                            <p:strVal val="#ppt_w"/>
                                          </p:val>
                                        </p:tav>
                                      </p:tavLst>
                                    </p:anim>
                                    <p:anim calcmode="lin" valueType="num">
                                      <p:cBhvr>
                                        <p:cTn id="8" dur="750" fill="hold"/>
                                        <p:tgtEl>
                                          <p:spTgt spid="19"/>
                                        </p:tgtEl>
                                        <p:attrNameLst>
                                          <p:attrName>ppt_h</p:attrName>
                                        </p:attrNameLst>
                                      </p:cBhvr>
                                      <p:tavLst>
                                        <p:tav tm="0">
                                          <p:val>
                                            <p:fltVal val="0"/>
                                          </p:val>
                                        </p:tav>
                                        <p:tav tm="100000">
                                          <p:val>
                                            <p:strVal val="#ppt_h"/>
                                          </p:val>
                                        </p:tav>
                                      </p:tavLst>
                                    </p:anim>
                                    <p:anim calcmode="lin" valueType="num">
                                      <p:cBhvr>
                                        <p:cTn id="9" dur="750" fill="hold"/>
                                        <p:tgtEl>
                                          <p:spTgt spid="19"/>
                                        </p:tgtEl>
                                        <p:attrNameLst>
                                          <p:attrName>style.rotation</p:attrName>
                                        </p:attrNameLst>
                                      </p:cBhvr>
                                      <p:tavLst>
                                        <p:tav tm="0">
                                          <p:val>
                                            <p:fltVal val="360"/>
                                          </p:val>
                                        </p:tav>
                                        <p:tav tm="100000">
                                          <p:val>
                                            <p:fltVal val="0"/>
                                          </p:val>
                                        </p:tav>
                                      </p:tavLst>
                                    </p:anim>
                                    <p:animEffect transition="in" filter="fade">
                                      <p:cBhvr>
                                        <p:cTn id="10" dur="750"/>
                                        <p:tgtEl>
                                          <p:spTgt spid="19"/>
                                        </p:tgtEl>
                                      </p:cBhvr>
                                    </p:animEffect>
                                  </p:childTnLst>
                                </p:cTn>
                              </p:par>
                              <p:par>
                                <p:cTn id="11" presetID="2" presetClass="entr" presetSubtype="2" decel="100000" fill="hold" grpId="0" nodeType="withEffect">
                                  <p:stCondLst>
                                    <p:cond delay="15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750" fill="hold"/>
                                        <p:tgtEl>
                                          <p:spTgt spid="16"/>
                                        </p:tgtEl>
                                        <p:attrNameLst>
                                          <p:attrName>ppt_x</p:attrName>
                                        </p:attrNameLst>
                                      </p:cBhvr>
                                      <p:tavLst>
                                        <p:tav tm="0">
                                          <p:val>
                                            <p:strVal val="1+#ppt_w/2"/>
                                          </p:val>
                                        </p:tav>
                                        <p:tav tm="100000">
                                          <p:val>
                                            <p:strVal val="#ppt_x"/>
                                          </p:val>
                                        </p:tav>
                                      </p:tavLst>
                                    </p:anim>
                                    <p:anim calcmode="lin" valueType="num">
                                      <p:cBhvr additive="base">
                                        <p:cTn id="14" dur="750" fill="hold"/>
                                        <p:tgtEl>
                                          <p:spTgt spid="16"/>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30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1+#ppt_w/2"/>
                                          </p:val>
                                        </p:tav>
                                        <p:tav tm="100000">
                                          <p:val>
                                            <p:strVal val="#ppt_x"/>
                                          </p:val>
                                        </p:tav>
                                      </p:tavLst>
                                    </p:anim>
                                    <p:anim calcmode="lin" valueType="num">
                                      <p:cBhvr additive="base">
                                        <p:cTn id="18" dur="75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45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1+#ppt_w/2"/>
                                          </p:val>
                                        </p:tav>
                                        <p:tav tm="100000">
                                          <p:val>
                                            <p:strVal val="#ppt_x"/>
                                          </p:val>
                                        </p:tav>
                                      </p:tavLst>
                                    </p:anim>
                                    <p:anim calcmode="lin" valueType="num">
                                      <p:cBhvr additive="base">
                                        <p:cTn id="22" dur="750" fill="hold"/>
                                        <p:tgtEl>
                                          <p:spTgt spid="18"/>
                                        </p:tgtEl>
                                        <p:attrNameLst>
                                          <p:attrName>ppt_y</p:attrName>
                                        </p:attrNameLst>
                                      </p:cBhvr>
                                      <p:tavLst>
                                        <p:tav tm="0">
                                          <p:val>
                                            <p:strVal val="#ppt_y"/>
                                          </p:val>
                                        </p:tav>
                                        <p:tav tm="100000">
                                          <p:val>
                                            <p:strVal val="#ppt_y"/>
                                          </p:val>
                                        </p:tav>
                                      </p:tavLst>
                                    </p:anim>
                                  </p:childTnLst>
                                </p:cTn>
                              </p:par>
                              <p:par>
                                <p:cTn id="23" presetID="22" presetClass="entr" presetSubtype="1" fill="hold" nodeType="withEffect">
                                  <p:stCondLst>
                                    <p:cond delay="60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tanding in front of a building&#10;&#10;Description automatically generated">
            <a:extLst>
              <a:ext uri="{FF2B5EF4-FFF2-40B4-BE49-F238E27FC236}">
                <a16:creationId xmlns:a16="http://schemas.microsoft.com/office/drawing/2014/main" id="{35526E9C-F35C-47D5-8B95-AD6898FA8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EFDAD2A4-BDD6-4C99-9753-C62C5CF4BF3D}"/>
              </a:ext>
            </a:extLst>
          </p:cNvPr>
          <p:cNvSpPr/>
          <p:nvPr/>
        </p:nvSpPr>
        <p:spPr>
          <a:xfrm>
            <a:off x="355600" y="482600"/>
            <a:ext cx="9321800" cy="2654300"/>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2C0B45C7-08A1-449B-B942-12C09F1957C7}"/>
              </a:ext>
            </a:extLst>
          </p:cNvPr>
          <p:cNvSpPr txBox="1"/>
          <p:nvPr/>
        </p:nvSpPr>
        <p:spPr>
          <a:xfrm>
            <a:off x="711200" y="724932"/>
            <a:ext cx="3360424" cy="369332"/>
          </a:xfrm>
          <a:prstGeom prst="rect">
            <a:avLst/>
          </a:prstGeom>
          <a:noFill/>
        </p:spPr>
        <p:txBody>
          <a:bodyPr wrap="square" rtlCol="0">
            <a:spAutoFit/>
          </a:bodyPr>
          <a:lstStyle/>
          <a:p>
            <a:r>
              <a:rPr lang="en-MY" dirty="0">
                <a:solidFill>
                  <a:srgbClr val="FF0066"/>
                </a:solidFill>
                <a:latin typeface="Aileron Black" panose="00000A00000000000000" pitchFamily="50" charset="0"/>
              </a:rPr>
              <a:t>CHRISTMAS MARKET</a:t>
            </a:r>
          </a:p>
        </p:txBody>
      </p:sp>
      <p:sp>
        <p:nvSpPr>
          <p:cNvPr id="8" name="TextBox 7">
            <a:extLst>
              <a:ext uri="{FF2B5EF4-FFF2-40B4-BE49-F238E27FC236}">
                <a16:creationId xmlns:a16="http://schemas.microsoft.com/office/drawing/2014/main" id="{497E9EC5-D95B-4277-93AD-6B7C7D563155}"/>
              </a:ext>
            </a:extLst>
          </p:cNvPr>
          <p:cNvSpPr txBox="1"/>
          <p:nvPr/>
        </p:nvSpPr>
        <p:spPr>
          <a:xfrm>
            <a:off x="660400" y="903764"/>
            <a:ext cx="3502662" cy="1015663"/>
          </a:xfrm>
          <a:prstGeom prst="rect">
            <a:avLst/>
          </a:prstGeom>
          <a:noFill/>
        </p:spPr>
        <p:txBody>
          <a:bodyPr wrap="square" rtlCol="0">
            <a:spAutoFit/>
          </a:bodyPr>
          <a:lstStyle/>
          <a:p>
            <a:r>
              <a:rPr lang="en-MY" sz="6000" dirty="0">
                <a:solidFill>
                  <a:srgbClr val="FF0066"/>
                </a:solidFill>
                <a:latin typeface="Aileron Black" panose="00000A00000000000000" pitchFamily="50" charset="0"/>
              </a:rPr>
              <a:t>BAZAAR</a:t>
            </a:r>
          </a:p>
        </p:txBody>
      </p:sp>
      <p:sp>
        <p:nvSpPr>
          <p:cNvPr id="9" name="Rectangle 8">
            <a:extLst>
              <a:ext uri="{FF2B5EF4-FFF2-40B4-BE49-F238E27FC236}">
                <a16:creationId xmlns:a16="http://schemas.microsoft.com/office/drawing/2014/main" id="{D1B24482-4DD2-403A-98FB-9024DAFFDFD7}"/>
              </a:ext>
            </a:extLst>
          </p:cNvPr>
          <p:cNvSpPr/>
          <p:nvPr/>
        </p:nvSpPr>
        <p:spPr>
          <a:xfrm>
            <a:off x="4813300" y="724932"/>
            <a:ext cx="45719" cy="1015663"/>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pSp>
        <p:nvGrpSpPr>
          <p:cNvPr id="16" name="Group 15">
            <a:extLst>
              <a:ext uri="{FF2B5EF4-FFF2-40B4-BE49-F238E27FC236}">
                <a16:creationId xmlns:a16="http://schemas.microsoft.com/office/drawing/2014/main" id="{9FD938CF-A0E8-4513-BC99-989B25E8D547}"/>
              </a:ext>
            </a:extLst>
          </p:cNvPr>
          <p:cNvGrpSpPr/>
          <p:nvPr/>
        </p:nvGrpSpPr>
        <p:grpSpPr>
          <a:xfrm>
            <a:off x="711200" y="826532"/>
            <a:ext cx="8610600" cy="1912838"/>
            <a:chOff x="711200" y="826532"/>
            <a:chExt cx="8610600" cy="1912838"/>
          </a:xfrm>
        </p:grpSpPr>
        <p:sp>
          <p:nvSpPr>
            <p:cNvPr id="10" name="TextBox 9">
              <a:extLst>
                <a:ext uri="{FF2B5EF4-FFF2-40B4-BE49-F238E27FC236}">
                  <a16:creationId xmlns:a16="http://schemas.microsoft.com/office/drawing/2014/main" id="{B82DE5E4-8F37-47E6-BE6F-C03E7C2DCD1D}"/>
                </a:ext>
              </a:extLst>
            </p:cNvPr>
            <p:cNvSpPr txBox="1"/>
            <p:nvPr/>
          </p:nvSpPr>
          <p:spPr>
            <a:xfrm>
              <a:off x="5283200" y="826532"/>
              <a:ext cx="2438400" cy="369332"/>
            </a:xfrm>
            <a:prstGeom prst="rect">
              <a:avLst/>
            </a:prstGeom>
            <a:noFill/>
          </p:spPr>
          <p:txBody>
            <a:bodyPr wrap="square" rtlCol="0">
              <a:spAutoFit/>
            </a:bodyPr>
            <a:lstStyle/>
            <a:p>
              <a:r>
                <a:rPr lang="en-MY" dirty="0">
                  <a:solidFill>
                    <a:schemeClr val="tx1">
                      <a:lumMod val="75000"/>
                      <a:lumOff val="25000"/>
                    </a:schemeClr>
                  </a:solidFill>
                  <a:latin typeface="Aileron Black" panose="00000A00000000000000" pitchFamily="50" charset="0"/>
                </a:rPr>
                <a:t>ALL WEEK SALE</a:t>
              </a:r>
            </a:p>
          </p:txBody>
        </p:sp>
        <p:sp>
          <p:nvSpPr>
            <p:cNvPr id="11" name="TextBox 10">
              <a:extLst>
                <a:ext uri="{FF2B5EF4-FFF2-40B4-BE49-F238E27FC236}">
                  <a16:creationId xmlns:a16="http://schemas.microsoft.com/office/drawing/2014/main" id="{F19A5A4E-05CA-42CA-8A8A-E2A33AA0EFA8}"/>
                </a:ext>
              </a:extLst>
            </p:cNvPr>
            <p:cNvSpPr txBox="1"/>
            <p:nvPr/>
          </p:nvSpPr>
          <p:spPr>
            <a:xfrm>
              <a:off x="5194299" y="1044327"/>
              <a:ext cx="3853181" cy="646331"/>
            </a:xfrm>
            <a:prstGeom prst="rect">
              <a:avLst/>
            </a:prstGeom>
            <a:noFill/>
          </p:spPr>
          <p:txBody>
            <a:bodyPr wrap="square" rtlCol="0">
              <a:spAutoFit/>
            </a:bodyPr>
            <a:lstStyle/>
            <a:p>
              <a:r>
                <a:rPr lang="en-MY" sz="3600" dirty="0">
                  <a:solidFill>
                    <a:schemeClr val="tx1">
                      <a:lumMod val="50000"/>
                      <a:lumOff val="50000"/>
                    </a:schemeClr>
                  </a:solidFill>
                  <a:latin typeface="Aileron Black" panose="00000A00000000000000" pitchFamily="50" charset="0"/>
                </a:rPr>
                <a:t>10 – 5 PM DAILY</a:t>
              </a:r>
            </a:p>
          </p:txBody>
        </p:sp>
        <p:sp>
          <p:nvSpPr>
            <p:cNvPr id="12" name="Rectangle 11">
              <a:extLst>
                <a:ext uri="{FF2B5EF4-FFF2-40B4-BE49-F238E27FC236}">
                  <a16:creationId xmlns:a16="http://schemas.microsoft.com/office/drawing/2014/main" id="{AFE583AA-8B08-48F1-BCDF-7A56F0030DCF}"/>
                </a:ext>
              </a:extLst>
            </p:cNvPr>
            <p:cNvSpPr/>
            <p:nvPr/>
          </p:nvSpPr>
          <p:spPr>
            <a:xfrm>
              <a:off x="711200" y="2000706"/>
              <a:ext cx="8610600" cy="738664"/>
            </a:xfrm>
            <a:prstGeom prst="rect">
              <a:avLst/>
            </a:prstGeom>
          </p:spPr>
          <p:txBody>
            <a:bodyPr wrap="square">
              <a:spAutoFit/>
            </a:bodyPr>
            <a:lstStyle/>
            <a:p>
              <a:r>
                <a:rPr lang="en-MY" sz="1400" dirty="0">
                  <a:solidFill>
                    <a:schemeClr val="tx1">
                      <a:lumMod val="65000"/>
                      <a:lumOff val="35000"/>
                    </a:schemeClr>
                  </a:solidFill>
                  <a:latin typeface="Open Sans" panose="020B0606030504020204" pitchFamily="34" charset="0"/>
                </a:rPr>
                <a:t>Duis hendrerit faucibus purus vel mattis. Integer vitae tempus eros. Vestibulum nunc leo, faucibus eget massa sit amet, bibendum faucibus erat. Morbi semper fringilla tellus consectetur tristique. Maecenas dui nibh, luctus a consectetur a, fringilla eget ex.</a:t>
              </a:r>
              <a:endParaRPr lang="en-MY" sz="1400" dirty="0">
                <a:solidFill>
                  <a:schemeClr val="tx1">
                    <a:lumMod val="65000"/>
                    <a:lumOff val="35000"/>
                  </a:schemeClr>
                </a:solidFill>
              </a:endParaRPr>
            </a:p>
          </p:txBody>
        </p:sp>
      </p:grpSp>
      <p:sp>
        <p:nvSpPr>
          <p:cNvPr id="13" name="Rectangle 12">
            <a:extLst>
              <a:ext uri="{FF2B5EF4-FFF2-40B4-BE49-F238E27FC236}">
                <a16:creationId xmlns:a16="http://schemas.microsoft.com/office/drawing/2014/main" id="{7F039712-0069-4A87-9115-64B549E594D3}"/>
              </a:ext>
            </a:extLst>
          </p:cNvPr>
          <p:cNvSpPr/>
          <p:nvPr/>
        </p:nvSpPr>
        <p:spPr>
          <a:xfrm>
            <a:off x="11214100" y="5956300"/>
            <a:ext cx="330200" cy="33020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4" name="Rectangle 13">
            <a:extLst>
              <a:ext uri="{FF2B5EF4-FFF2-40B4-BE49-F238E27FC236}">
                <a16:creationId xmlns:a16="http://schemas.microsoft.com/office/drawing/2014/main" id="{B5D1E0D2-2E1E-4538-8B7A-1CCF2E266FF5}"/>
              </a:ext>
            </a:extLst>
          </p:cNvPr>
          <p:cNvSpPr/>
          <p:nvPr/>
        </p:nvSpPr>
        <p:spPr>
          <a:xfrm>
            <a:off x="10566400" y="5956300"/>
            <a:ext cx="330200" cy="33020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5" name="Rectangle 14">
            <a:extLst>
              <a:ext uri="{FF2B5EF4-FFF2-40B4-BE49-F238E27FC236}">
                <a16:creationId xmlns:a16="http://schemas.microsoft.com/office/drawing/2014/main" id="{79614C1A-BD88-40D8-A9F3-098C490D8254}"/>
              </a:ext>
            </a:extLst>
          </p:cNvPr>
          <p:cNvSpPr/>
          <p:nvPr/>
        </p:nvSpPr>
        <p:spPr>
          <a:xfrm>
            <a:off x="9918700" y="5956300"/>
            <a:ext cx="330200" cy="3302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194381103"/>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49" presetClass="entr" presetSubtype="0" decel="100000" fill="hold" grpId="0" nodeType="withEffect">
                                  <p:stCondLst>
                                    <p:cond delay="25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 calcmode="lin" valueType="num">
                                      <p:cBhvr>
                                        <p:cTn id="13" dur="500" fill="hold"/>
                                        <p:tgtEl>
                                          <p:spTgt spid="7"/>
                                        </p:tgtEl>
                                        <p:attrNameLst>
                                          <p:attrName>style.rotation</p:attrName>
                                        </p:attrNameLst>
                                      </p:cBhvr>
                                      <p:tavLst>
                                        <p:tav tm="0">
                                          <p:val>
                                            <p:fltVal val="360"/>
                                          </p:val>
                                        </p:tav>
                                        <p:tav tm="100000">
                                          <p:val>
                                            <p:fltVal val="0"/>
                                          </p:val>
                                        </p:tav>
                                      </p:tavLst>
                                    </p:anim>
                                    <p:animEffect transition="in" filter="fade">
                                      <p:cBhvr>
                                        <p:cTn id="14" dur="500"/>
                                        <p:tgtEl>
                                          <p:spTgt spid="7"/>
                                        </p:tgtEl>
                                      </p:cBhvr>
                                    </p:animEffect>
                                  </p:childTnLst>
                                </p:cTn>
                              </p:par>
                              <p:par>
                                <p:cTn id="15" presetID="49" presetClass="entr" presetSubtype="0" decel="100000" fill="hold" grpId="0" nodeType="withEffect">
                                  <p:stCondLst>
                                    <p:cond delay="25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 calcmode="lin" valueType="num">
                                      <p:cBhvr>
                                        <p:cTn id="19" dur="500" fill="hold"/>
                                        <p:tgtEl>
                                          <p:spTgt spid="8"/>
                                        </p:tgtEl>
                                        <p:attrNameLst>
                                          <p:attrName>style.rotation</p:attrName>
                                        </p:attrNameLst>
                                      </p:cBhvr>
                                      <p:tavLst>
                                        <p:tav tm="0">
                                          <p:val>
                                            <p:fltVal val="360"/>
                                          </p:val>
                                        </p:tav>
                                        <p:tav tm="100000">
                                          <p:val>
                                            <p:fltVal val="0"/>
                                          </p:val>
                                        </p:tav>
                                      </p:tavLst>
                                    </p:anim>
                                    <p:animEffect transition="in" filter="fade">
                                      <p:cBhvr>
                                        <p:cTn id="20" dur="500"/>
                                        <p:tgtEl>
                                          <p:spTgt spid="8"/>
                                        </p:tgtEl>
                                      </p:cBhvr>
                                    </p:animEffect>
                                  </p:childTnLst>
                                </p:cTn>
                              </p:par>
                              <p:par>
                                <p:cTn id="21" presetID="2" presetClass="entr" presetSubtype="1" decel="100000" fill="hold" grpId="0" nodeType="withEffect">
                                  <p:stCondLst>
                                    <p:cond delay="25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ppt_x"/>
                                          </p:val>
                                        </p:tav>
                                        <p:tav tm="100000">
                                          <p:val>
                                            <p:strVal val="#ppt_x"/>
                                          </p:val>
                                        </p:tav>
                                      </p:tavLst>
                                    </p:anim>
                                    <p:anim calcmode="lin" valueType="num">
                                      <p:cBhvr additive="base">
                                        <p:cTn id="24" dur="750" fill="hold"/>
                                        <p:tgtEl>
                                          <p:spTgt spid="9"/>
                                        </p:tgtEl>
                                        <p:attrNameLst>
                                          <p:attrName>ppt_y</p:attrName>
                                        </p:attrNameLst>
                                      </p:cBhvr>
                                      <p:tavLst>
                                        <p:tav tm="0">
                                          <p:val>
                                            <p:strVal val="0-#ppt_h/2"/>
                                          </p:val>
                                        </p:tav>
                                        <p:tav tm="100000">
                                          <p:val>
                                            <p:strVal val="#ppt_y"/>
                                          </p:val>
                                        </p:tav>
                                      </p:tavLst>
                                    </p:anim>
                                  </p:childTnLst>
                                </p:cTn>
                              </p:par>
                              <p:par>
                                <p:cTn id="25" presetID="22" presetClass="entr" presetSubtype="1" fill="hold" nodeType="withEffect">
                                  <p:stCondLst>
                                    <p:cond delay="75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750"/>
                                        <p:tgtEl>
                                          <p:spTgt spid="16"/>
                                        </p:tgtEl>
                                      </p:cBhvr>
                                    </p:animEffect>
                                  </p:childTnLst>
                                </p:cTn>
                              </p:par>
                              <p:par>
                                <p:cTn id="28" presetID="49" presetClass="entr" presetSubtype="0" decel="100000" fill="hold" grpId="0" nodeType="withEffect">
                                  <p:stCondLst>
                                    <p:cond delay="75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 calcmode="lin" valueType="num">
                                      <p:cBhvr>
                                        <p:cTn id="32" dur="500" fill="hold"/>
                                        <p:tgtEl>
                                          <p:spTgt spid="13"/>
                                        </p:tgtEl>
                                        <p:attrNameLst>
                                          <p:attrName>style.rotation</p:attrName>
                                        </p:attrNameLst>
                                      </p:cBhvr>
                                      <p:tavLst>
                                        <p:tav tm="0">
                                          <p:val>
                                            <p:fltVal val="360"/>
                                          </p:val>
                                        </p:tav>
                                        <p:tav tm="100000">
                                          <p:val>
                                            <p:fltVal val="0"/>
                                          </p:val>
                                        </p:tav>
                                      </p:tavLst>
                                    </p:anim>
                                    <p:animEffect transition="in" filter="fade">
                                      <p:cBhvr>
                                        <p:cTn id="33" dur="500"/>
                                        <p:tgtEl>
                                          <p:spTgt spid="13"/>
                                        </p:tgtEl>
                                      </p:cBhvr>
                                    </p:animEffect>
                                  </p:childTnLst>
                                </p:cTn>
                              </p:par>
                              <p:par>
                                <p:cTn id="34" presetID="49" presetClass="entr" presetSubtype="0" decel="100000" fill="hold" grpId="0" nodeType="withEffect">
                                  <p:stCondLst>
                                    <p:cond delay="90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 calcmode="lin" valueType="num">
                                      <p:cBhvr>
                                        <p:cTn id="38" dur="500" fill="hold"/>
                                        <p:tgtEl>
                                          <p:spTgt spid="14"/>
                                        </p:tgtEl>
                                        <p:attrNameLst>
                                          <p:attrName>style.rotation</p:attrName>
                                        </p:attrNameLst>
                                      </p:cBhvr>
                                      <p:tavLst>
                                        <p:tav tm="0">
                                          <p:val>
                                            <p:fltVal val="360"/>
                                          </p:val>
                                        </p:tav>
                                        <p:tav tm="100000">
                                          <p:val>
                                            <p:fltVal val="0"/>
                                          </p:val>
                                        </p:tav>
                                      </p:tavLst>
                                    </p:anim>
                                    <p:animEffect transition="in" filter="fade">
                                      <p:cBhvr>
                                        <p:cTn id="39" dur="500"/>
                                        <p:tgtEl>
                                          <p:spTgt spid="14"/>
                                        </p:tgtEl>
                                      </p:cBhvr>
                                    </p:animEffect>
                                  </p:childTnLst>
                                </p:cTn>
                              </p:par>
                              <p:par>
                                <p:cTn id="40" presetID="49" presetClass="entr" presetSubtype="0" decel="100000" fill="hold" grpId="0" nodeType="withEffect">
                                  <p:stCondLst>
                                    <p:cond delay="105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par>
                                <p:cTn id="46" presetID="6" presetClass="emph" presetSubtype="0" decel="100000" fill="hold" nodeType="withEffect">
                                  <p:stCondLst>
                                    <p:cond delay="0"/>
                                  </p:stCondLst>
                                  <p:childTnLst>
                                    <p:animScale>
                                      <p:cBhvr>
                                        <p:cTn id="47" dur="20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standing in front of a snow covered slope&#10;&#10;Description automatically generated">
            <a:extLst>
              <a:ext uri="{FF2B5EF4-FFF2-40B4-BE49-F238E27FC236}">
                <a16:creationId xmlns:a16="http://schemas.microsoft.com/office/drawing/2014/main" id="{900021AD-0C73-44D8-9C31-EB98C6B3B583}"/>
              </a:ext>
            </a:extLst>
          </p:cNvPr>
          <p:cNvPicPr>
            <a:picLocks noChangeAspect="1"/>
          </p:cNvPicPr>
          <p:nvPr/>
        </p:nvPicPr>
        <p:blipFill rotWithShape="1">
          <a:blip r:embed="rId2">
            <a:extLst>
              <a:ext uri="{28A0092B-C50C-407E-A947-70E740481C1C}">
                <a14:useLocalDpi xmlns:a14="http://schemas.microsoft.com/office/drawing/2010/main" val="0"/>
              </a:ext>
            </a:extLst>
          </a:blip>
          <a:srcRect b="15730"/>
          <a:stretch/>
        </p:blipFill>
        <p:spPr>
          <a:xfrm>
            <a:off x="20" y="10"/>
            <a:ext cx="12191980" cy="6857990"/>
          </a:xfrm>
          <a:prstGeom prst="rect">
            <a:avLst/>
          </a:prstGeom>
        </p:spPr>
      </p:pic>
      <p:sp>
        <p:nvSpPr>
          <p:cNvPr id="6" name="Rectangle 5">
            <a:extLst>
              <a:ext uri="{FF2B5EF4-FFF2-40B4-BE49-F238E27FC236}">
                <a16:creationId xmlns:a16="http://schemas.microsoft.com/office/drawing/2014/main" id="{34BD6AAD-E791-4720-B547-E076E9CA680E}"/>
              </a:ext>
            </a:extLst>
          </p:cNvPr>
          <p:cNvSpPr/>
          <p:nvPr/>
        </p:nvSpPr>
        <p:spPr>
          <a:xfrm>
            <a:off x="355600" y="323850"/>
            <a:ext cx="4495800" cy="621030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601A38E5-901F-4734-9464-72A7B83F547C}"/>
              </a:ext>
            </a:extLst>
          </p:cNvPr>
          <p:cNvSpPr txBox="1"/>
          <p:nvPr/>
        </p:nvSpPr>
        <p:spPr>
          <a:xfrm>
            <a:off x="717550" y="685800"/>
            <a:ext cx="3721100" cy="369332"/>
          </a:xfrm>
          <a:prstGeom prst="rect">
            <a:avLst/>
          </a:prstGeom>
          <a:noFill/>
        </p:spPr>
        <p:txBody>
          <a:bodyPr wrap="square" rtlCol="0">
            <a:spAutoFit/>
          </a:bodyPr>
          <a:lstStyle/>
          <a:p>
            <a:r>
              <a:rPr lang="en-MY" dirty="0">
                <a:solidFill>
                  <a:schemeClr val="bg1"/>
                </a:solidFill>
                <a:latin typeface="Aileron Black" panose="00000A00000000000000" pitchFamily="50" charset="0"/>
              </a:rPr>
              <a:t>CHRISTMAS WINTER THEMED</a:t>
            </a:r>
          </a:p>
        </p:txBody>
      </p:sp>
      <p:sp>
        <p:nvSpPr>
          <p:cNvPr id="8" name="TextBox 7">
            <a:extLst>
              <a:ext uri="{FF2B5EF4-FFF2-40B4-BE49-F238E27FC236}">
                <a16:creationId xmlns:a16="http://schemas.microsoft.com/office/drawing/2014/main" id="{8FFEE902-2A27-4711-B534-9B17F41C4352}"/>
              </a:ext>
            </a:extLst>
          </p:cNvPr>
          <p:cNvSpPr txBox="1"/>
          <p:nvPr/>
        </p:nvSpPr>
        <p:spPr>
          <a:xfrm>
            <a:off x="717550" y="896550"/>
            <a:ext cx="3587750" cy="1015663"/>
          </a:xfrm>
          <a:prstGeom prst="rect">
            <a:avLst/>
          </a:prstGeom>
          <a:noFill/>
        </p:spPr>
        <p:txBody>
          <a:bodyPr wrap="square" rtlCol="0">
            <a:spAutoFit/>
          </a:bodyPr>
          <a:lstStyle/>
          <a:p>
            <a:r>
              <a:rPr lang="en-MY" sz="6000" dirty="0">
                <a:solidFill>
                  <a:srgbClr val="FF5050"/>
                </a:solidFill>
                <a:latin typeface="Bebas Neue" panose="020B0606020202050201" pitchFamily="34" charset="0"/>
              </a:rPr>
              <a:t>PHOTOGRAPHY</a:t>
            </a:r>
          </a:p>
        </p:txBody>
      </p:sp>
      <p:sp>
        <p:nvSpPr>
          <p:cNvPr id="9" name="TextBox 8">
            <a:extLst>
              <a:ext uri="{FF2B5EF4-FFF2-40B4-BE49-F238E27FC236}">
                <a16:creationId xmlns:a16="http://schemas.microsoft.com/office/drawing/2014/main" id="{614326AB-82B0-4BA7-81B4-02C0AED4DBFC}"/>
              </a:ext>
            </a:extLst>
          </p:cNvPr>
          <p:cNvSpPr txBox="1"/>
          <p:nvPr/>
        </p:nvSpPr>
        <p:spPr>
          <a:xfrm>
            <a:off x="717550" y="2026329"/>
            <a:ext cx="2774950" cy="1077218"/>
          </a:xfrm>
          <a:prstGeom prst="rect">
            <a:avLst/>
          </a:prstGeom>
          <a:noFill/>
        </p:spPr>
        <p:txBody>
          <a:bodyPr wrap="square" rtlCol="0">
            <a:spAutoFit/>
          </a:bodyPr>
          <a:lstStyle/>
          <a:p>
            <a:r>
              <a:rPr lang="en-MY" dirty="0">
                <a:solidFill>
                  <a:schemeClr val="bg1"/>
                </a:solidFill>
                <a:latin typeface="Aileron Black" panose="00000A00000000000000" pitchFamily="50" charset="0"/>
              </a:rPr>
              <a:t>GREAT </a:t>
            </a:r>
            <a:r>
              <a:rPr lang="en-MY" sz="2800" dirty="0">
                <a:solidFill>
                  <a:srgbClr val="FF5050"/>
                </a:solidFill>
                <a:latin typeface="Aileron Black" panose="00000A00000000000000" pitchFamily="50" charset="0"/>
              </a:rPr>
              <a:t>DISCOUNTED</a:t>
            </a:r>
            <a:r>
              <a:rPr lang="en-MY" dirty="0">
                <a:solidFill>
                  <a:schemeClr val="bg1"/>
                </a:solidFill>
                <a:latin typeface="Aileron Black" panose="00000A00000000000000" pitchFamily="50" charset="0"/>
              </a:rPr>
              <a:t> PRICES !!</a:t>
            </a:r>
          </a:p>
        </p:txBody>
      </p:sp>
      <p:sp>
        <p:nvSpPr>
          <p:cNvPr id="10" name="Rectangle 9">
            <a:extLst>
              <a:ext uri="{FF2B5EF4-FFF2-40B4-BE49-F238E27FC236}">
                <a16:creationId xmlns:a16="http://schemas.microsoft.com/office/drawing/2014/main" id="{00FBF5C3-A000-49FD-9681-46DE717A968E}"/>
              </a:ext>
            </a:extLst>
          </p:cNvPr>
          <p:cNvSpPr/>
          <p:nvPr/>
        </p:nvSpPr>
        <p:spPr>
          <a:xfrm>
            <a:off x="927100" y="3429000"/>
            <a:ext cx="45719" cy="25324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1" name="Rectangle 10">
            <a:extLst>
              <a:ext uri="{FF2B5EF4-FFF2-40B4-BE49-F238E27FC236}">
                <a16:creationId xmlns:a16="http://schemas.microsoft.com/office/drawing/2014/main" id="{252E05E4-D789-4C77-8013-A8D53A7D7DC9}"/>
              </a:ext>
            </a:extLst>
          </p:cNvPr>
          <p:cNvSpPr/>
          <p:nvPr/>
        </p:nvSpPr>
        <p:spPr>
          <a:xfrm>
            <a:off x="1117600" y="3490217"/>
            <a:ext cx="2374900" cy="2462213"/>
          </a:xfrm>
          <a:prstGeom prst="rect">
            <a:avLst/>
          </a:prstGeom>
        </p:spPr>
        <p:txBody>
          <a:bodyPr wrap="square">
            <a:spAutoFit/>
          </a:bodyPr>
          <a:lstStyle/>
          <a:p>
            <a:r>
              <a:rPr lang="en-MY" sz="1400" dirty="0">
                <a:solidFill>
                  <a:schemeClr val="bg1"/>
                </a:solidFill>
                <a:latin typeface="Open Sans" panose="020B0606030504020204" pitchFamily="34" charset="0"/>
              </a:rPr>
              <a:t>Ut vitae finibus nisi. Sed lorem risus, elementum ut neque sed, posuere malesuada lacus. Mauris cursus arcu sit amet mi aliquam ultrices. Proin ultricies commodo tincidunt. Integer faucibus dolor a elit consectetur, sit amet porta libero interdum.</a:t>
            </a:r>
            <a:endParaRPr lang="en-MY" sz="1400" dirty="0">
              <a:solidFill>
                <a:schemeClr val="bg1"/>
              </a:solidFill>
            </a:endParaRPr>
          </a:p>
        </p:txBody>
      </p:sp>
      <p:sp>
        <p:nvSpPr>
          <p:cNvPr id="12" name="Rectangle 11">
            <a:extLst>
              <a:ext uri="{FF2B5EF4-FFF2-40B4-BE49-F238E27FC236}">
                <a16:creationId xmlns:a16="http://schemas.microsoft.com/office/drawing/2014/main" id="{C104D715-EB0A-46E7-98A4-4A38D1D1BE6A}"/>
              </a:ext>
            </a:extLst>
          </p:cNvPr>
          <p:cNvSpPr/>
          <p:nvPr/>
        </p:nvSpPr>
        <p:spPr>
          <a:xfrm>
            <a:off x="11474450" y="0"/>
            <a:ext cx="717550" cy="6857990"/>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350403869"/>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45" presetClass="entr" presetSubtype="0" fill="hold" grpId="0" nodeType="withEffect">
                                  <p:stCondLst>
                                    <p:cond delay="250"/>
                                  </p:stCondLst>
                                  <p:iterate type="lt">
                                    <p:tmPct val="10000"/>
                                  </p:iterate>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ppt_w</p:attrName>
                                        </p:attrNameLst>
                                      </p:cBhvr>
                                      <p:tavLst>
                                        <p:tav tm="0" fmla="#ppt_w*sin(2.5*pi*$)">
                                          <p:val>
                                            <p:fltVal val="0"/>
                                          </p:val>
                                        </p:tav>
                                        <p:tav tm="100000">
                                          <p:val>
                                            <p:fltVal val="1"/>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250"/>
                                  </p:stCondLst>
                                  <p:iterate type="lt">
                                    <p:tmPct val="10000"/>
                                  </p:iterate>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ppt_w</p:attrName>
                                        </p:attrNameLst>
                                      </p:cBhvr>
                                      <p:tavLst>
                                        <p:tav tm="0" fmla="#ppt_w*sin(2.5*pi*$)">
                                          <p:val>
                                            <p:fltVal val="0"/>
                                          </p:val>
                                        </p:tav>
                                        <p:tav tm="100000">
                                          <p:val>
                                            <p:fltVal val="1"/>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childTnLst>
                                </p:cTn>
                              </p:par>
                              <p:par>
                                <p:cTn id="19" presetID="2" presetClass="entr" presetSubtype="4" decel="100000" fill="hold" grpId="0" nodeType="withEffect">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750" fill="hold"/>
                                        <p:tgtEl>
                                          <p:spTgt spid="9"/>
                                        </p:tgtEl>
                                        <p:attrNameLst>
                                          <p:attrName>ppt_x</p:attrName>
                                        </p:attrNameLst>
                                      </p:cBhvr>
                                      <p:tavLst>
                                        <p:tav tm="0">
                                          <p:val>
                                            <p:strVal val="#ppt_x"/>
                                          </p:val>
                                        </p:tav>
                                        <p:tav tm="100000">
                                          <p:val>
                                            <p:strVal val="#ppt_x"/>
                                          </p:val>
                                        </p:tav>
                                      </p:tavLst>
                                    </p:anim>
                                    <p:anim calcmode="lin" valueType="num">
                                      <p:cBhvr additive="base">
                                        <p:cTn id="22" dur="75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65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ppt_x"/>
                                          </p:val>
                                        </p:tav>
                                        <p:tav tm="100000">
                                          <p:val>
                                            <p:strVal val="#ppt_x"/>
                                          </p:val>
                                        </p:tav>
                                      </p:tavLst>
                                    </p:anim>
                                    <p:anim calcmode="lin" valueType="num">
                                      <p:cBhvr additive="base">
                                        <p:cTn id="26" dur="750" fill="hold"/>
                                        <p:tgtEl>
                                          <p:spTgt spid="10"/>
                                        </p:tgtEl>
                                        <p:attrNameLst>
                                          <p:attrName>ppt_y</p:attrName>
                                        </p:attrNameLst>
                                      </p:cBhvr>
                                      <p:tavLst>
                                        <p:tav tm="0">
                                          <p:val>
                                            <p:strVal val="1+#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2" presetClass="entr" presetSubtype="2" decel="10000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750" fill="hold"/>
                                        <p:tgtEl>
                                          <p:spTgt spid="12"/>
                                        </p:tgtEl>
                                        <p:attrNameLst>
                                          <p:attrName>ppt_x</p:attrName>
                                        </p:attrNameLst>
                                      </p:cBhvr>
                                      <p:tavLst>
                                        <p:tav tm="0">
                                          <p:val>
                                            <p:strVal val="1+#ppt_w/2"/>
                                          </p:val>
                                        </p:tav>
                                        <p:tav tm="100000">
                                          <p:val>
                                            <p:strVal val="#ppt_x"/>
                                          </p:val>
                                        </p:tav>
                                      </p:tavLst>
                                    </p:anim>
                                    <p:anim calcmode="lin" valueType="num">
                                      <p:cBhvr additive="base">
                                        <p:cTn id="33"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animBg="1"/>
      <p:bldP spid="11"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2DE0C811-74DF-42FC-AD0A-FD537606F1C4}"/>
              </a:ext>
            </a:extLst>
          </p:cNvPr>
          <p:cNvPicPr>
            <a:picLocks noChangeAspect="1"/>
          </p:cNvPicPr>
          <p:nvPr/>
        </p:nvPicPr>
        <p:blipFill rotWithShape="1">
          <a:blip r:embed="rId2">
            <a:extLst>
              <a:ext uri="{28A0092B-C50C-407E-A947-70E740481C1C}">
                <a14:useLocalDpi xmlns:a14="http://schemas.microsoft.com/office/drawing/2010/main" val="0"/>
              </a:ext>
            </a:extLst>
          </a:blip>
          <a:srcRect l="941" t="2460" r="35673" b="2460"/>
          <a:stretch/>
        </p:blipFill>
        <p:spPr>
          <a:xfrm>
            <a:off x="660400" y="647700"/>
            <a:ext cx="5562600" cy="5562600"/>
          </a:xfrm>
          <a:prstGeom prst="diamond">
            <a:avLst/>
          </a:prstGeom>
        </p:spPr>
      </p:pic>
      <p:sp>
        <p:nvSpPr>
          <p:cNvPr id="9" name="TextBox 8">
            <a:extLst>
              <a:ext uri="{FF2B5EF4-FFF2-40B4-BE49-F238E27FC236}">
                <a16:creationId xmlns:a16="http://schemas.microsoft.com/office/drawing/2014/main" id="{2ACCA583-3F3D-44BE-A0F5-642A0EBC509A}"/>
              </a:ext>
            </a:extLst>
          </p:cNvPr>
          <p:cNvSpPr txBox="1"/>
          <p:nvPr/>
        </p:nvSpPr>
        <p:spPr>
          <a:xfrm>
            <a:off x="7137400" y="2629237"/>
            <a:ext cx="4559300" cy="1107996"/>
          </a:xfrm>
          <a:prstGeom prst="rect">
            <a:avLst/>
          </a:prstGeom>
          <a:noFill/>
        </p:spPr>
        <p:txBody>
          <a:bodyPr wrap="square" rtlCol="0">
            <a:spAutoFit/>
          </a:bodyPr>
          <a:lstStyle/>
          <a:p>
            <a:r>
              <a:rPr lang="en-MY" sz="6600" dirty="0">
                <a:solidFill>
                  <a:srgbClr val="FF5050"/>
                </a:solidFill>
                <a:latin typeface="Bebas Neue" panose="020B0606020202050201" pitchFamily="34" charset="0"/>
              </a:rPr>
              <a:t>EPIC TOY SALE !</a:t>
            </a:r>
          </a:p>
        </p:txBody>
      </p:sp>
      <p:grpSp>
        <p:nvGrpSpPr>
          <p:cNvPr id="19" name="Group 18">
            <a:extLst>
              <a:ext uri="{FF2B5EF4-FFF2-40B4-BE49-F238E27FC236}">
                <a16:creationId xmlns:a16="http://schemas.microsoft.com/office/drawing/2014/main" id="{3FF9C2B1-9DF5-48AF-826A-F449E8BBAF31}"/>
              </a:ext>
            </a:extLst>
          </p:cNvPr>
          <p:cNvGrpSpPr/>
          <p:nvPr/>
        </p:nvGrpSpPr>
        <p:grpSpPr>
          <a:xfrm>
            <a:off x="5283200" y="1244600"/>
            <a:ext cx="2057400" cy="2057400"/>
            <a:chOff x="5283200" y="1244600"/>
            <a:chExt cx="2057400" cy="2057400"/>
          </a:xfrm>
        </p:grpSpPr>
        <p:sp>
          <p:nvSpPr>
            <p:cNvPr id="6" name="Diamond 5">
              <a:extLst>
                <a:ext uri="{FF2B5EF4-FFF2-40B4-BE49-F238E27FC236}">
                  <a16:creationId xmlns:a16="http://schemas.microsoft.com/office/drawing/2014/main" id="{512EDCBE-632C-4A15-8B85-6D15F5F24AA7}"/>
                </a:ext>
              </a:extLst>
            </p:cNvPr>
            <p:cNvSpPr/>
            <p:nvPr/>
          </p:nvSpPr>
          <p:spPr>
            <a:xfrm>
              <a:off x="5283200" y="1244600"/>
              <a:ext cx="2057400" cy="20574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11" name="Graphic 10" descr="Holiday wreath">
              <a:extLst>
                <a:ext uri="{FF2B5EF4-FFF2-40B4-BE49-F238E27FC236}">
                  <a16:creationId xmlns:a16="http://schemas.microsoft.com/office/drawing/2014/main" id="{A2D83E71-7C55-448A-930E-98424CAF8B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54700" y="1816100"/>
              <a:ext cx="914400" cy="914400"/>
            </a:xfrm>
            <a:prstGeom prst="rect">
              <a:avLst/>
            </a:prstGeom>
          </p:spPr>
        </p:pic>
      </p:grpSp>
      <p:sp>
        <p:nvSpPr>
          <p:cNvPr id="12" name="TextBox 11">
            <a:extLst>
              <a:ext uri="{FF2B5EF4-FFF2-40B4-BE49-F238E27FC236}">
                <a16:creationId xmlns:a16="http://schemas.microsoft.com/office/drawing/2014/main" id="{E3D4CAEE-088E-4A2D-9BD9-0FC647F953AE}"/>
              </a:ext>
            </a:extLst>
          </p:cNvPr>
          <p:cNvSpPr txBox="1"/>
          <p:nvPr/>
        </p:nvSpPr>
        <p:spPr>
          <a:xfrm>
            <a:off x="6311900" y="3403600"/>
            <a:ext cx="4813300" cy="1107996"/>
          </a:xfrm>
          <a:prstGeom prst="rect">
            <a:avLst/>
          </a:prstGeom>
          <a:noFill/>
        </p:spPr>
        <p:txBody>
          <a:bodyPr wrap="square" rtlCol="0">
            <a:spAutoFit/>
          </a:bodyPr>
          <a:lstStyle/>
          <a:p>
            <a:r>
              <a:rPr lang="en-MY" sz="6600" dirty="0">
                <a:solidFill>
                  <a:srgbClr val="92D050"/>
                </a:solidFill>
                <a:latin typeface="Bebas Neue" panose="020B0606020202050201" pitchFamily="34" charset="0"/>
              </a:rPr>
              <a:t>GREAT DISCOUNTS</a:t>
            </a:r>
          </a:p>
        </p:txBody>
      </p:sp>
      <p:sp>
        <p:nvSpPr>
          <p:cNvPr id="13" name="Rectangle 12">
            <a:extLst>
              <a:ext uri="{FF2B5EF4-FFF2-40B4-BE49-F238E27FC236}">
                <a16:creationId xmlns:a16="http://schemas.microsoft.com/office/drawing/2014/main" id="{2B089333-1651-47DD-8763-B1324393C8E8}"/>
              </a:ext>
            </a:extLst>
          </p:cNvPr>
          <p:cNvSpPr/>
          <p:nvPr/>
        </p:nvSpPr>
        <p:spPr>
          <a:xfrm>
            <a:off x="5670550" y="4416336"/>
            <a:ext cx="5454650" cy="738664"/>
          </a:xfrm>
          <a:prstGeom prst="rect">
            <a:avLst/>
          </a:prstGeom>
        </p:spPr>
        <p:txBody>
          <a:bodyPr wrap="square">
            <a:spAutoFit/>
          </a:bodyPr>
          <a:lstStyle/>
          <a:p>
            <a:r>
              <a:rPr lang="en-MY" sz="1400" dirty="0">
                <a:solidFill>
                  <a:schemeClr val="tx1">
                    <a:lumMod val="50000"/>
                    <a:lumOff val="50000"/>
                  </a:schemeClr>
                </a:solidFill>
                <a:latin typeface="Open Sans" panose="020B0606030504020204" pitchFamily="34" charset="0"/>
              </a:rPr>
              <a:t>Aliquam maximus feugiat elit at accumsan. Maecenas id vehicula leo. Integer et leo sit amet lectus imperdiet iaculis. Interdum et malesuada fames ac ante ipsum primis in faucibus.</a:t>
            </a:r>
            <a:endParaRPr lang="en-MY" sz="1400" dirty="0">
              <a:solidFill>
                <a:schemeClr val="tx1">
                  <a:lumMod val="50000"/>
                  <a:lumOff val="50000"/>
                </a:schemeClr>
              </a:solidFill>
            </a:endParaRPr>
          </a:p>
        </p:txBody>
      </p:sp>
      <p:grpSp>
        <p:nvGrpSpPr>
          <p:cNvPr id="18" name="Group 17">
            <a:extLst>
              <a:ext uri="{FF2B5EF4-FFF2-40B4-BE49-F238E27FC236}">
                <a16:creationId xmlns:a16="http://schemas.microsoft.com/office/drawing/2014/main" id="{F7C3F995-A797-4DFE-9C98-8C0C7DDFFA83}"/>
              </a:ext>
            </a:extLst>
          </p:cNvPr>
          <p:cNvGrpSpPr/>
          <p:nvPr/>
        </p:nvGrpSpPr>
        <p:grpSpPr>
          <a:xfrm>
            <a:off x="4521200" y="863600"/>
            <a:ext cx="1295400" cy="1295400"/>
            <a:chOff x="4521200" y="863600"/>
            <a:chExt cx="1295400" cy="1295400"/>
          </a:xfrm>
        </p:grpSpPr>
        <p:sp>
          <p:nvSpPr>
            <p:cNvPr id="7" name="Diamond 6">
              <a:extLst>
                <a:ext uri="{FF2B5EF4-FFF2-40B4-BE49-F238E27FC236}">
                  <a16:creationId xmlns:a16="http://schemas.microsoft.com/office/drawing/2014/main" id="{A6E88C2D-018C-4176-B298-3239969B43EB}"/>
                </a:ext>
              </a:extLst>
            </p:cNvPr>
            <p:cNvSpPr/>
            <p:nvPr/>
          </p:nvSpPr>
          <p:spPr>
            <a:xfrm>
              <a:off x="4521200" y="863600"/>
              <a:ext cx="1295400" cy="1295400"/>
            </a:xfrm>
            <a:prstGeom prst="diamond">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4" name="TextBox 13">
              <a:extLst>
                <a:ext uri="{FF2B5EF4-FFF2-40B4-BE49-F238E27FC236}">
                  <a16:creationId xmlns:a16="http://schemas.microsoft.com/office/drawing/2014/main" id="{EF9388E2-67AB-49F7-BBE5-2D0E8082AA93}"/>
                </a:ext>
              </a:extLst>
            </p:cNvPr>
            <p:cNvSpPr txBox="1"/>
            <p:nvPr/>
          </p:nvSpPr>
          <p:spPr>
            <a:xfrm>
              <a:off x="4778375" y="1231325"/>
              <a:ext cx="781050" cy="584775"/>
            </a:xfrm>
            <a:prstGeom prst="rect">
              <a:avLst/>
            </a:prstGeom>
            <a:noFill/>
          </p:spPr>
          <p:txBody>
            <a:bodyPr wrap="square" rtlCol="0">
              <a:spAutoFit/>
            </a:bodyPr>
            <a:lstStyle/>
            <a:p>
              <a:r>
                <a:rPr lang="en-MY" sz="3200" dirty="0">
                  <a:solidFill>
                    <a:schemeClr val="bg1"/>
                  </a:solidFill>
                  <a:latin typeface="Bebas Neue" panose="020B0606020202050201" pitchFamily="34" charset="0"/>
                </a:rPr>
                <a:t>50%</a:t>
              </a:r>
            </a:p>
          </p:txBody>
        </p:sp>
      </p:grpSp>
      <p:grpSp>
        <p:nvGrpSpPr>
          <p:cNvPr id="17" name="Group 16">
            <a:extLst>
              <a:ext uri="{FF2B5EF4-FFF2-40B4-BE49-F238E27FC236}">
                <a16:creationId xmlns:a16="http://schemas.microsoft.com/office/drawing/2014/main" id="{C30ABA01-14F4-4B9C-A7C6-38CA266447A3}"/>
              </a:ext>
            </a:extLst>
          </p:cNvPr>
          <p:cNvGrpSpPr/>
          <p:nvPr/>
        </p:nvGrpSpPr>
        <p:grpSpPr>
          <a:xfrm>
            <a:off x="1397000" y="5105400"/>
            <a:ext cx="1295400" cy="1295400"/>
            <a:chOff x="1397000" y="5105400"/>
            <a:chExt cx="1295400" cy="1295400"/>
          </a:xfrm>
        </p:grpSpPr>
        <p:sp>
          <p:nvSpPr>
            <p:cNvPr id="8" name="Diamond 7">
              <a:extLst>
                <a:ext uri="{FF2B5EF4-FFF2-40B4-BE49-F238E27FC236}">
                  <a16:creationId xmlns:a16="http://schemas.microsoft.com/office/drawing/2014/main" id="{35FCC4F7-D620-4545-8A48-B91C2FD1BAE4}"/>
                </a:ext>
              </a:extLst>
            </p:cNvPr>
            <p:cNvSpPr/>
            <p:nvPr/>
          </p:nvSpPr>
          <p:spPr>
            <a:xfrm>
              <a:off x="1397000" y="5105400"/>
              <a:ext cx="1295400" cy="1295400"/>
            </a:xfrm>
            <a:prstGeom prst="diamond">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5" name="TextBox 14">
              <a:extLst>
                <a:ext uri="{FF2B5EF4-FFF2-40B4-BE49-F238E27FC236}">
                  <a16:creationId xmlns:a16="http://schemas.microsoft.com/office/drawing/2014/main" id="{6D2A57A7-0275-42A8-A504-2E1001400265}"/>
                </a:ext>
              </a:extLst>
            </p:cNvPr>
            <p:cNvSpPr txBox="1"/>
            <p:nvPr/>
          </p:nvSpPr>
          <p:spPr>
            <a:xfrm>
              <a:off x="1666875" y="5460712"/>
              <a:ext cx="781050" cy="584775"/>
            </a:xfrm>
            <a:prstGeom prst="rect">
              <a:avLst/>
            </a:prstGeom>
            <a:noFill/>
          </p:spPr>
          <p:txBody>
            <a:bodyPr wrap="square" rtlCol="0">
              <a:spAutoFit/>
            </a:bodyPr>
            <a:lstStyle/>
            <a:p>
              <a:r>
                <a:rPr lang="en-MY" sz="3200" dirty="0">
                  <a:solidFill>
                    <a:schemeClr val="bg1"/>
                  </a:solidFill>
                  <a:latin typeface="Bebas Neue" panose="020B0606020202050201" pitchFamily="34" charset="0"/>
                </a:rPr>
                <a:t>75%</a:t>
              </a:r>
            </a:p>
          </p:txBody>
        </p:sp>
      </p:grpSp>
      <p:sp>
        <p:nvSpPr>
          <p:cNvPr id="16" name="TextBox 15">
            <a:extLst>
              <a:ext uri="{FF2B5EF4-FFF2-40B4-BE49-F238E27FC236}">
                <a16:creationId xmlns:a16="http://schemas.microsoft.com/office/drawing/2014/main" id="{CAC3A3EE-A34D-46D7-8578-074ED3C1348E}"/>
              </a:ext>
            </a:extLst>
          </p:cNvPr>
          <p:cNvSpPr txBox="1"/>
          <p:nvPr/>
        </p:nvSpPr>
        <p:spPr>
          <a:xfrm>
            <a:off x="5168900" y="5205800"/>
            <a:ext cx="2806700" cy="369332"/>
          </a:xfrm>
          <a:prstGeom prst="rect">
            <a:avLst/>
          </a:prstGeom>
          <a:noFill/>
        </p:spPr>
        <p:txBody>
          <a:bodyPr wrap="square" rtlCol="0">
            <a:spAutoFit/>
          </a:bodyPr>
          <a:lstStyle/>
          <a:p>
            <a:r>
              <a:rPr lang="en-MY" dirty="0">
                <a:solidFill>
                  <a:srgbClr val="FF5050"/>
                </a:solidFill>
                <a:latin typeface="Aileron Black" panose="00000A00000000000000" pitchFamily="50" charset="0"/>
              </a:rPr>
              <a:t>SURPRISE YOUR KIDS !</a:t>
            </a:r>
          </a:p>
        </p:txBody>
      </p:sp>
    </p:spTree>
    <p:extLst>
      <p:ext uri="{BB962C8B-B14F-4D97-AF65-F5344CB8AC3E}">
        <p14:creationId xmlns:p14="http://schemas.microsoft.com/office/powerpoint/2010/main" val="685457977"/>
      </p:ext>
    </p:extLst>
  </p:cSld>
  <p:clrMapOvr>
    <a:masterClrMapping/>
  </p:clrMapOvr>
  <p:transition spd="slow" advClick="0" advTm="21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750" fill="hold"/>
                                        <p:tgtEl>
                                          <p:spTgt spid="19"/>
                                        </p:tgtEl>
                                        <p:attrNameLst>
                                          <p:attrName>ppt_w</p:attrName>
                                        </p:attrNameLst>
                                      </p:cBhvr>
                                      <p:tavLst>
                                        <p:tav tm="0">
                                          <p:val>
                                            <p:fltVal val="0"/>
                                          </p:val>
                                        </p:tav>
                                        <p:tav tm="100000">
                                          <p:val>
                                            <p:strVal val="#ppt_w"/>
                                          </p:val>
                                        </p:tav>
                                      </p:tavLst>
                                    </p:anim>
                                    <p:anim calcmode="lin" valueType="num">
                                      <p:cBhvr>
                                        <p:cTn id="8" dur="750" fill="hold"/>
                                        <p:tgtEl>
                                          <p:spTgt spid="19"/>
                                        </p:tgtEl>
                                        <p:attrNameLst>
                                          <p:attrName>ppt_h</p:attrName>
                                        </p:attrNameLst>
                                      </p:cBhvr>
                                      <p:tavLst>
                                        <p:tav tm="0">
                                          <p:val>
                                            <p:fltVal val="0"/>
                                          </p:val>
                                        </p:tav>
                                        <p:tav tm="100000">
                                          <p:val>
                                            <p:strVal val="#ppt_h"/>
                                          </p:val>
                                        </p:tav>
                                      </p:tavLst>
                                    </p:anim>
                                    <p:anim calcmode="lin" valueType="num">
                                      <p:cBhvr>
                                        <p:cTn id="9" dur="750" fill="hold"/>
                                        <p:tgtEl>
                                          <p:spTgt spid="19"/>
                                        </p:tgtEl>
                                        <p:attrNameLst>
                                          <p:attrName>style.rotation</p:attrName>
                                        </p:attrNameLst>
                                      </p:cBhvr>
                                      <p:tavLst>
                                        <p:tav tm="0">
                                          <p:val>
                                            <p:fltVal val="360"/>
                                          </p:val>
                                        </p:tav>
                                        <p:tav tm="100000">
                                          <p:val>
                                            <p:fltVal val="0"/>
                                          </p:val>
                                        </p:tav>
                                      </p:tavLst>
                                    </p:anim>
                                    <p:animEffect transition="in" filter="fade">
                                      <p:cBhvr>
                                        <p:cTn id="10" dur="750"/>
                                        <p:tgtEl>
                                          <p:spTgt spid="19"/>
                                        </p:tgtEl>
                                      </p:cBhvr>
                                    </p:animEffect>
                                  </p:childTnLst>
                                </p:cTn>
                              </p:par>
                              <p:par>
                                <p:cTn id="11" presetID="49" presetClass="entr" presetSubtype="0" decel="100000" fill="hold" nodeType="withEffect">
                                  <p:stCondLst>
                                    <p:cond delay="200"/>
                                  </p:stCondLst>
                                  <p:childTnLst>
                                    <p:set>
                                      <p:cBhvr>
                                        <p:cTn id="12" dur="1" fill="hold">
                                          <p:stCondLst>
                                            <p:cond delay="0"/>
                                          </p:stCondLst>
                                        </p:cTn>
                                        <p:tgtEl>
                                          <p:spTgt spid="18"/>
                                        </p:tgtEl>
                                        <p:attrNameLst>
                                          <p:attrName>style.visibility</p:attrName>
                                        </p:attrNameLst>
                                      </p:cBhvr>
                                      <p:to>
                                        <p:strVal val="visible"/>
                                      </p:to>
                                    </p:set>
                                    <p:anim calcmode="lin" valueType="num">
                                      <p:cBhvr>
                                        <p:cTn id="13" dur="750" fill="hold"/>
                                        <p:tgtEl>
                                          <p:spTgt spid="18"/>
                                        </p:tgtEl>
                                        <p:attrNameLst>
                                          <p:attrName>ppt_w</p:attrName>
                                        </p:attrNameLst>
                                      </p:cBhvr>
                                      <p:tavLst>
                                        <p:tav tm="0">
                                          <p:val>
                                            <p:fltVal val="0"/>
                                          </p:val>
                                        </p:tav>
                                        <p:tav tm="100000">
                                          <p:val>
                                            <p:strVal val="#ppt_w"/>
                                          </p:val>
                                        </p:tav>
                                      </p:tavLst>
                                    </p:anim>
                                    <p:anim calcmode="lin" valueType="num">
                                      <p:cBhvr>
                                        <p:cTn id="14" dur="750" fill="hold"/>
                                        <p:tgtEl>
                                          <p:spTgt spid="18"/>
                                        </p:tgtEl>
                                        <p:attrNameLst>
                                          <p:attrName>ppt_h</p:attrName>
                                        </p:attrNameLst>
                                      </p:cBhvr>
                                      <p:tavLst>
                                        <p:tav tm="0">
                                          <p:val>
                                            <p:fltVal val="0"/>
                                          </p:val>
                                        </p:tav>
                                        <p:tav tm="100000">
                                          <p:val>
                                            <p:strVal val="#ppt_h"/>
                                          </p:val>
                                        </p:tav>
                                      </p:tavLst>
                                    </p:anim>
                                    <p:anim calcmode="lin" valueType="num">
                                      <p:cBhvr>
                                        <p:cTn id="15" dur="750" fill="hold"/>
                                        <p:tgtEl>
                                          <p:spTgt spid="18"/>
                                        </p:tgtEl>
                                        <p:attrNameLst>
                                          <p:attrName>style.rotation</p:attrName>
                                        </p:attrNameLst>
                                      </p:cBhvr>
                                      <p:tavLst>
                                        <p:tav tm="0">
                                          <p:val>
                                            <p:fltVal val="360"/>
                                          </p:val>
                                        </p:tav>
                                        <p:tav tm="100000">
                                          <p:val>
                                            <p:fltVal val="0"/>
                                          </p:val>
                                        </p:tav>
                                      </p:tavLst>
                                    </p:anim>
                                    <p:animEffect transition="in" filter="fade">
                                      <p:cBhvr>
                                        <p:cTn id="16" dur="750"/>
                                        <p:tgtEl>
                                          <p:spTgt spid="18"/>
                                        </p:tgtEl>
                                      </p:cBhvr>
                                    </p:animEffect>
                                  </p:childTnLst>
                                </p:cTn>
                              </p:par>
                              <p:par>
                                <p:cTn id="17" presetID="49" presetClass="entr" presetSubtype="0" decel="100000" fill="hold" nodeType="withEffect">
                                  <p:stCondLst>
                                    <p:cond delay="400"/>
                                  </p:stCondLst>
                                  <p:childTnLst>
                                    <p:set>
                                      <p:cBhvr>
                                        <p:cTn id="18" dur="1" fill="hold">
                                          <p:stCondLst>
                                            <p:cond delay="0"/>
                                          </p:stCondLst>
                                        </p:cTn>
                                        <p:tgtEl>
                                          <p:spTgt spid="17"/>
                                        </p:tgtEl>
                                        <p:attrNameLst>
                                          <p:attrName>style.visibility</p:attrName>
                                        </p:attrNameLst>
                                      </p:cBhvr>
                                      <p:to>
                                        <p:strVal val="visible"/>
                                      </p:to>
                                    </p:set>
                                    <p:anim calcmode="lin" valueType="num">
                                      <p:cBhvr>
                                        <p:cTn id="19" dur="750" fill="hold"/>
                                        <p:tgtEl>
                                          <p:spTgt spid="17"/>
                                        </p:tgtEl>
                                        <p:attrNameLst>
                                          <p:attrName>ppt_w</p:attrName>
                                        </p:attrNameLst>
                                      </p:cBhvr>
                                      <p:tavLst>
                                        <p:tav tm="0">
                                          <p:val>
                                            <p:fltVal val="0"/>
                                          </p:val>
                                        </p:tav>
                                        <p:tav tm="100000">
                                          <p:val>
                                            <p:strVal val="#ppt_w"/>
                                          </p:val>
                                        </p:tav>
                                      </p:tavLst>
                                    </p:anim>
                                    <p:anim calcmode="lin" valueType="num">
                                      <p:cBhvr>
                                        <p:cTn id="20" dur="750" fill="hold"/>
                                        <p:tgtEl>
                                          <p:spTgt spid="17"/>
                                        </p:tgtEl>
                                        <p:attrNameLst>
                                          <p:attrName>ppt_h</p:attrName>
                                        </p:attrNameLst>
                                      </p:cBhvr>
                                      <p:tavLst>
                                        <p:tav tm="0">
                                          <p:val>
                                            <p:fltVal val="0"/>
                                          </p:val>
                                        </p:tav>
                                        <p:tav tm="100000">
                                          <p:val>
                                            <p:strVal val="#ppt_h"/>
                                          </p:val>
                                        </p:tav>
                                      </p:tavLst>
                                    </p:anim>
                                    <p:anim calcmode="lin" valueType="num">
                                      <p:cBhvr>
                                        <p:cTn id="21" dur="750" fill="hold"/>
                                        <p:tgtEl>
                                          <p:spTgt spid="17"/>
                                        </p:tgtEl>
                                        <p:attrNameLst>
                                          <p:attrName>style.rotation</p:attrName>
                                        </p:attrNameLst>
                                      </p:cBhvr>
                                      <p:tavLst>
                                        <p:tav tm="0">
                                          <p:val>
                                            <p:fltVal val="360"/>
                                          </p:val>
                                        </p:tav>
                                        <p:tav tm="100000">
                                          <p:val>
                                            <p:fltVal val="0"/>
                                          </p:val>
                                        </p:tav>
                                      </p:tavLst>
                                    </p:anim>
                                    <p:animEffect transition="in" filter="fade">
                                      <p:cBhvr>
                                        <p:cTn id="22" dur="750"/>
                                        <p:tgtEl>
                                          <p:spTgt spid="17"/>
                                        </p:tgtEl>
                                      </p:cBhvr>
                                    </p:animEffect>
                                  </p:childTnLst>
                                </p:cTn>
                              </p:par>
                              <p:par>
                                <p:cTn id="23" presetID="2" presetClass="entr" presetSubtype="2" decel="100000"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1+#ppt_w/2"/>
                                          </p:val>
                                        </p:tav>
                                        <p:tav tm="100000">
                                          <p:val>
                                            <p:strVal val="#ppt_x"/>
                                          </p:val>
                                        </p:tav>
                                      </p:tavLst>
                                    </p:anim>
                                    <p:anim calcmode="lin" valueType="num">
                                      <p:cBhvr additive="base">
                                        <p:cTn id="26" dur="75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5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1+#ppt_w/2"/>
                                          </p:val>
                                        </p:tav>
                                        <p:tav tm="100000">
                                          <p:val>
                                            <p:strVal val="#ppt_x"/>
                                          </p:val>
                                        </p:tav>
                                      </p:tavLst>
                                    </p:anim>
                                    <p:anim calcmode="lin" valueType="num">
                                      <p:cBhvr additive="base">
                                        <p:cTn id="30" dur="75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2" decel="100000" fill="hold" grpId="0" nodeType="withEffect">
                                  <p:stCondLst>
                                    <p:cond delay="7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750" fill="hold"/>
                                        <p:tgtEl>
                                          <p:spTgt spid="13"/>
                                        </p:tgtEl>
                                        <p:attrNameLst>
                                          <p:attrName>ppt_x</p:attrName>
                                        </p:attrNameLst>
                                      </p:cBhvr>
                                      <p:tavLst>
                                        <p:tav tm="0">
                                          <p:val>
                                            <p:strVal val="1+#ppt_w/2"/>
                                          </p:val>
                                        </p:tav>
                                        <p:tav tm="100000">
                                          <p:val>
                                            <p:strVal val="#ppt_x"/>
                                          </p:val>
                                        </p:tav>
                                      </p:tavLst>
                                    </p:anim>
                                    <p:anim calcmode="lin" valueType="num">
                                      <p:cBhvr additive="base">
                                        <p:cTn id="34" dur="75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decel="100000" fill="hold" grpId="0" nodeType="withEffect">
                                  <p:stCondLst>
                                    <p:cond delay="85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750" fill="hold"/>
                                        <p:tgtEl>
                                          <p:spTgt spid="16"/>
                                        </p:tgtEl>
                                        <p:attrNameLst>
                                          <p:attrName>ppt_x</p:attrName>
                                        </p:attrNameLst>
                                      </p:cBhvr>
                                      <p:tavLst>
                                        <p:tav tm="0">
                                          <p:val>
                                            <p:strVal val="1+#ppt_w/2"/>
                                          </p:val>
                                        </p:tav>
                                        <p:tav tm="100000">
                                          <p:val>
                                            <p:strVal val="#ppt_x"/>
                                          </p:val>
                                        </p:tav>
                                      </p:tavLst>
                                    </p:anim>
                                    <p:anim calcmode="lin" valueType="num">
                                      <p:cBhvr additive="base">
                                        <p:cTn id="38" dur="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tack of flyers on a table&#10;&#10;Description automatically generated">
            <a:extLst>
              <a:ext uri="{FF2B5EF4-FFF2-40B4-BE49-F238E27FC236}">
                <a16:creationId xmlns:a16="http://schemas.microsoft.com/office/drawing/2014/main" id="{B3F236A5-96E3-48ED-A56C-55C67CDEBC2A}"/>
              </a:ext>
            </a:extLst>
          </p:cNvPr>
          <p:cNvPicPr>
            <a:picLocks noChangeAspect="1"/>
          </p:cNvPicPr>
          <p:nvPr/>
        </p:nvPicPr>
        <p:blipFill rotWithShape="1">
          <a:blip r:embed="rId2">
            <a:extLst>
              <a:ext uri="{28A0092B-C50C-407E-A947-70E740481C1C}">
                <a14:useLocalDpi xmlns:a14="http://schemas.microsoft.com/office/drawing/2010/main" val="0"/>
              </a:ext>
            </a:extLst>
          </a:blip>
          <a:srcRect l="3256" t="1995" r="2477" b="3171"/>
          <a:stretch/>
        </p:blipFill>
        <p:spPr>
          <a:xfrm>
            <a:off x="349369" y="297611"/>
            <a:ext cx="11493261" cy="6262778"/>
          </a:xfrm>
          <a:prstGeom prst="rect">
            <a:avLst/>
          </a:prstGeom>
        </p:spPr>
      </p:pic>
      <p:sp>
        <p:nvSpPr>
          <p:cNvPr id="7" name="Rectangle 6">
            <a:extLst>
              <a:ext uri="{FF2B5EF4-FFF2-40B4-BE49-F238E27FC236}">
                <a16:creationId xmlns:a16="http://schemas.microsoft.com/office/drawing/2014/main" id="{31D099F5-F4E1-48AA-BA79-9C7AAF5A3C2A}"/>
              </a:ext>
            </a:extLst>
          </p:cNvPr>
          <p:cNvSpPr/>
          <p:nvPr/>
        </p:nvSpPr>
        <p:spPr>
          <a:xfrm>
            <a:off x="349369" y="297611"/>
            <a:ext cx="11493260" cy="313138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8" name="TextBox 7">
            <a:extLst>
              <a:ext uri="{FF2B5EF4-FFF2-40B4-BE49-F238E27FC236}">
                <a16:creationId xmlns:a16="http://schemas.microsoft.com/office/drawing/2014/main" id="{02945A35-1144-4469-B68A-634A1CE04F06}"/>
              </a:ext>
            </a:extLst>
          </p:cNvPr>
          <p:cNvSpPr txBox="1"/>
          <p:nvPr/>
        </p:nvSpPr>
        <p:spPr>
          <a:xfrm>
            <a:off x="1044515" y="787400"/>
            <a:ext cx="5422900" cy="584775"/>
          </a:xfrm>
          <a:prstGeom prst="rect">
            <a:avLst/>
          </a:prstGeom>
          <a:noFill/>
        </p:spPr>
        <p:txBody>
          <a:bodyPr wrap="square" rtlCol="0">
            <a:spAutoFit/>
          </a:bodyPr>
          <a:lstStyle/>
          <a:p>
            <a:r>
              <a:rPr lang="en-MY" sz="3200" dirty="0">
                <a:solidFill>
                  <a:schemeClr val="bg1"/>
                </a:solidFill>
                <a:latin typeface="Aileron Black" panose="00000A00000000000000" pitchFamily="50" charset="0"/>
              </a:rPr>
              <a:t>DONATE PRESENTS TO</a:t>
            </a:r>
          </a:p>
        </p:txBody>
      </p:sp>
      <p:sp>
        <p:nvSpPr>
          <p:cNvPr id="9" name="TextBox 8">
            <a:extLst>
              <a:ext uri="{FF2B5EF4-FFF2-40B4-BE49-F238E27FC236}">
                <a16:creationId xmlns:a16="http://schemas.microsoft.com/office/drawing/2014/main" id="{B61A5E2D-D37F-4689-BA5F-03A979A68BF5}"/>
              </a:ext>
            </a:extLst>
          </p:cNvPr>
          <p:cNvSpPr txBox="1"/>
          <p:nvPr/>
        </p:nvSpPr>
        <p:spPr>
          <a:xfrm>
            <a:off x="1044514" y="1137489"/>
            <a:ext cx="8226486" cy="1200329"/>
          </a:xfrm>
          <a:prstGeom prst="rect">
            <a:avLst/>
          </a:prstGeom>
          <a:noFill/>
        </p:spPr>
        <p:txBody>
          <a:bodyPr wrap="square" rtlCol="0">
            <a:spAutoFit/>
          </a:bodyPr>
          <a:lstStyle/>
          <a:p>
            <a:r>
              <a:rPr lang="en-MY" sz="7200" dirty="0">
                <a:solidFill>
                  <a:schemeClr val="bg1"/>
                </a:solidFill>
                <a:latin typeface="Aileron Black" panose="00000A00000000000000" pitchFamily="50" charset="0"/>
              </a:rPr>
              <a:t>THE </a:t>
            </a:r>
            <a:r>
              <a:rPr lang="en-MY" sz="7200" dirty="0">
                <a:solidFill>
                  <a:srgbClr val="FFC000"/>
                </a:solidFill>
                <a:latin typeface="Aileron Black" panose="00000A00000000000000" pitchFamily="50" charset="0"/>
              </a:rPr>
              <a:t>ORPHANAGE</a:t>
            </a:r>
          </a:p>
        </p:txBody>
      </p:sp>
      <p:sp>
        <p:nvSpPr>
          <p:cNvPr id="10" name="TextBox 9">
            <a:extLst>
              <a:ext uri="{FF2B5EF4-FFF2-40B4-BE49-F238E27FC236}">
                <a16:creationId xmlns:a16="http://schemas.microsoft.com/office/drawing/2014/main" id="{D9D138BB-6282-4419-B8FF-B8BEDF7931D0}"/>
              </a:ext>
            </a:extLst>
          </p:cNvPr>
          <p:cNvSpPr txBox="1"/>
          <p:nvPr/>
        </p:nvSpPr>
        <p:spPr>
          <a:xfrm>
            <a:off x="1652557" y="2510871"/>
            <a:ext cx="1789143" cy="369332"/>
          </a:xfrm>
          <a:prstGeom prst="rect">
            <a:avLst/>
          </a:prstGeom>
          <a:noFill/>
        </p:spPr>
        <p:txBody>
          <a:bodyPr wrap="square" rtlCol="0">
            <a:spAutoFit/>
          </a:bodyPr>
          <a:lstStyle/>
          <a:p>
            <a:r>
              <a:rPr lang="en-MY" dirty="0">
                <a:solidFill>
                  <a:schemeClr val="bg1"/>
                </a:solidFill>
                <a:latin typeface="Aileron Black" panose="00000A00000000000000" pitchFamily="50" charset="0"/>
              </a:rPr>
              <a:t>Contact Us at </a:t>
            </a:r>
          </a:p>
        </p:txBody>
      </p:sp>
      <p:sp>
        <p:nvSpPr>
          <p:cNvPr id="11" name="TextBox 10">
            <a:extLst>
              <a:ext uri="{FF2B5EF4-FFF2-40B4-BE49-F238E27FC236}">
                <a16:creationId xmlns:a16="http://schemas.microsoft.com/office/drawing/2014/main" id="{CDB04625-64D1-4383-BA98-FAC02625CD5E}"/>
              </a:ext>
            </a:extLst>
          </p:cNvPr>
          <p:cNvSpPr txBox="1"/>
          <p:nvPr/>
        </p:nvSpPr>
        <p:spPr>
          <a:xfrm>
            <a:off x="3755965" y="2539731"/>
            <a:ext cx="1789143" cy="307777"/>
          </a:xfrm>
          <a:prstGeom prst="rect">
            <a:avLst/>
          </a:prstGeom>
          <a:noFill/>
        </p:spPr>
        <p:txBody>
          <a:bodyPr wrap="square" rtlCol="0">
            <a:spAutoFit/>
          </a:bodyPr>
          <a:lstStyle/>
          <a:p>
            <a:pPr algn="ctr"/>
            <a:r>
              <a:rPr lang="en-MY" sz="1400" dirty="0">
                <a:solidFill>
                  <a:schemeClr val="bg1"/>
                </a:solidFill>
                <a:latin typeface="Aileron Thin" panose="00000300000000000000" pitchFamily="50" charset="0"/>
                <a:ea typeface="Open Sans" panose="020B0606030504020204" pitchFamily="34" charset="0"/>
                <a:cs typeface="Open Sans" panose="020B0606030504020204" pitchFamily="34" charset="0"/>
              </a:rPr>
              <a:t>012-3456789</a:t>
            </a:r>
          </a:p>
        </p:txBody>
      </p:sp>
      <p:sp>
        <p:nvSpPr>
          <p:cNvPr id="12" name="TextBox 11">
            <a:extLst>
              <a:ext uri="{FF2B5EF4-FFF2-40B4-BE49-F238E27FC236}">
                <a16:creationId xmlns:a16="http://schemas.microsoft.com/office/drawing/2014/main" id="{CEB4D923-7079-40B1-8796-C08A1AA942AA}"/>
              </a:ext>
            </a:extLst>
          </p:cNvPr>
          <p:cNvSpPr txBox="1"/>
          <p:nvPr/>
        </p:nvSpPr>
        <p:spPr>
          <a:xfrm>
            <a:off x="5859373" y="2539730"/>
            <a:ext cx="1789143" cy="307777"/>
          </a:xfrm>
          <a:prstGeom prst="rect">
            <a:avLst/>
          </a:prstGeom>
          <a:noFill/>
        </p:spPr>
        <p:txBody>
          <a:bodyPr wrap="square" rtlCol="0">
            <a:spAutoFit/>
          </a:bodyPr>
          <a:lstStyle/>
          <a:p>
            <a:pPr algn="ctr"/>
            <a:r>
              <a:rPr lang="en-MY" sz="1400" dirty="0">
                <a:solidFill>
                  <a:schemeClr val="bg1"/>
                </a:solidFill>
                <a:latin typeface="Aileron Thin" panose="00000300000000000000" pitchFamily="50" charset="0"/>
                <a:ea typeface="Open Sans" panose="020B0606030504020204" pitchFamily="34" charset="0"/>
                <a:cs typeface="Open Sans" panose="020B0606030504020204" pitchFamily="34" charset="0"/>
              </a:rPr>
              <a:t>abc@email.com</a:t>
            </a:r>
          </a:p>
        </p:txBody>
      </p:sp>
      <p:sp>
        <p:nvSpPr>
          <p:cNvPr id="13" name="TextBox 12">
            <a:extLst>
              <a:ext uri="{FF2B5EF4-FFF2-40B4-BE49-F238E27FC236}">
                <a16:creationId xmlns:a16="http://schemas.microsoft.com/office/drawing/2014/main" id="{400BACE8-4E10-4EBC-918D-BAE491BF0ADB}"/>
              </a:ext>
            </a:extLst>
          </p:cNvPr>
          <p:cNvSpPr txBox="1"/>
          <p:nvPr/>
        </p:nvSpPr>
        <p:spPr>
          <a:xfrm>
            <a:off x="7962781" y="2432726"/>
            <a:ext cx="1789143" cy="523220"/>
          </a:xfrm>
          <a:prstGeom prst="rect">
            <a:avLst/>
          </a:prstGeom>
          <a:noFill/>
        </p:spPr>
        <p:txBody>
          <a:bodyPr wrap="square" rtlCol="0">
            <a:spAutoFit/>
          </a:bodyPr>
          <a:lstStyle/>
          <a:p>
            <a:pPr algn="ctr"/>
            <a:r>
              <a:rPr lang="en-MY" sz="1400" dirty="0">
                <a:solidFill>
                  <a:schemeClr val="bg1"/>
                </a:solidFill>
                <a:latin typeface="Aileron Thin" panose="00000300000000000000" pitchFamily="50" charset="0"/>
                <a:ea typeface="Open Sans" panose="020B0606030504020204" pitchFamily="34" charset="0"/>
                <a:cs typeface="Open Sans" panose="020B0606030504020204" pitchFamily="34" charset="0"/>
              </a:rPr>
              <a:t>123, Lorem Ipsum Street</a:t>
            </a:r>
          </a:p>
        </p:txBody>
      </p:sp>
      <p:cxnSp>
        <p:nvCxnSpPr>
          <p:cNvPr id="15" name="Straight Connector 14">
            <a:extLst>
              <a:ext uri="{FF2B5EF4-FFF2-40B4-BE49-F238E27FC236}">
                <a16:creationId xmlns:a16="http://schemas.microsoft.com/office/drawing/2014/main" id="{F40741CF-3B4D-4206-9FDF-453AA12C8800}"/>
              </a:ext>
            </a:extLst>
          </p:cNvPr>
          <p:cNvCxnSpPr/>
          <p:nvPr/>
        </p:nvCxnSpPr>
        <p:spPr>
          <a:xfrm>
            <a:off x="7797681" y="2482317"/>
            <a:ext cx="0" cy="4736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CF4D20A-2DB9-4B3D-A4FB-FE8B2A582FAD}"/>
              </a:ext>
            </a:extLst>
          </p:cNvPr>
          <p:cNvCxnSpPr/>
          <p:nvPr/>
        </p:nvCxnSpPr>
        <p:spPr>
          <a:xfrm>
            <a:off x="5651381" y="2509048"/>
            <a:ext cx="0" cy="4736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E960259-C8B9-4901-88EF-E2D01CC4FFB5}"/>
              </a:ext>
            </a:extLst>
          </p:cNvPr>
          <p:cNvSpPr txBox="1"/>
          <p:nvPr/>
        </p:nvSpPr>
        <p:spPr>
          <a:xfrm>
            <a:off x="9196356" y="1491689"/>
            <a:ext cx="2032000" cy="646331"/>
          </a:xfrm>
          <a:prstGeom prst="rect">
            <a:avLst/>
          </a:prstGeom>
          <a:noFill/>
        </p:spPr>
        <p:txBody>
          <a:bodyPr wrap="square" rtlCol="0">
            <a:spAutoFit/>
          </a:bodyPr>
          <a:lstStyle/>
          <a:p>
            <a:r>
              <a:rPr lang="en-MY" dirty="0">
                <a:solidFill>
                  <a:schemeClr val="bg1"/>
                </a:solidFill>
                <a:latin typeface="Aileron Black" panose="00000A00000000000000" pitchFamily="50" charset="0"/>
              </a:rPr>
              <a:t>THIS CHRISTMAS</a:t>
            </a:r>
          </a:p>
        </p:txBody>
      </p:sp>
    </p:spTree>
    <p:extLst>
      <p:ext uri="{BB962C8B-B14F-4D97-AF65-F5344CB8AC3E}">
        <p14:creationId xmlns:p14="http://schemas.microsoft.com/office/powerpoint/2010/main" val="3905545318"/>
      </p:ext>
    </p:extLst>
  </p:cSld>
  <p:clrMapOvr>
    <a:masterClrMapping/>
  </p:clrMapOvr>
  <p:transition spd="slow" advClick="0" advTm="27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par>
                                <p:cTn id="8" presetID="49" presetClass="entr" presetSubtype="0" decel="100000" fill="hold" grpId="0" nodeType="withEffect">
                                  <p:stCondLst>
                                    <p:cond delay="250"/>
                                  </p:stCondLst>
                                  <p:iterate type="lt">
                                    <p:tmPct val="10000"/>
                                  </p:iterate>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 calcmode="lin" valueType="num">
                                      <p:cBhvr>
                                        <p:cTn id="12" dur="500" fill="hold"/>
                                        <p:tgtEl>
                                          <p:spTgt spid="8"/>
                                        </p:tgtEl>
                                        <p:attrNameLst>
                                          <p:attrName>style.rotation</p:attrName>
                                        </p:attrNameLst>
                                      </p:cBhvr>
                                      <p:tavLst>
                                        <p:tav tm="0">
                                          <p:val>
                                            <p:fltVal val="360"/>
                                          </p:val>
                                        </p:tav>
                                        <p:tav tm="100000">
                                          <p:val>
                                            <p:fltVal val="0"/>
                                          </p:val>
                                        </p:tav>
                                      </p:tavLst>
                                    </p:anim>
                                    <p:animEffect transition="in" filter="fade">
                                      <p:cBhvr>
                                        <p:cTn id="13" dur="500"/>
                                        <p:tgtEl>
                                          <p:spTgt spid="8"/>
                                        </p:tgtEl>
                                      </p:cBhvr>
                                    </p:animEffect>
                                  </p:childTnLst>
                                </p:cTn>
                              </p:par>
                              <p:par>
                                <p:cTn id="14" presetID="49" presetClass="entr" presetSubtype="0" decel="100000" fill="hold" grpId="0" nodeType="withEffect">
                                  <p:stCondLst>
                                    <p:cond delay="25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childTnLst>
                                </p:cTn>
                              </p:par>
                              <p:par>
                                <p:cTn id="23" presetID="2" presetClass="entr" presetSubtype="2" decel="100000" fill="hold" grpId="0" nodeType="withEffect">
                                  <p:stCondLst>
                                    <p:cond delay="75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1+#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90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750" fill="hold"/>
                                        <p:tgtEl>
                                          <p:spTgt spid="11"/>
                                        </p:tgtEl>
                                        <p:attrNameLst>
                                          <p:attrName>ppt_x</p:attrName>
                                        </p:attrNameLst>
                                      </p:cBhvr>
                                      <p:tavLst>
                                        <p:tav tm="0">
                                          <p:val>
                                            <p:strVal val="1+#ppt_w/2"/>
                                          </p:val>
                                        </p:tav>
                                        <p:tav tm="100000">
                                          <p:val>
                                            <p:strVal val="#ppt_x"/>
                                          </p:val>
                                        </p:tav>
                                      </p:tavLst>
                                    </p:anim>
                                    <p:anim calcmode="lin" valueType="num">
                                      <p:cBhvr additive="base">
                                        <p:cTn id="30" dur="75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2" decel="100000" fill="hold" nodeType="withEffect">
                                  <p:stCondLst>
                                    <p:cond delay="105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750" fill="hold"/>
                                        <p:tgtEl>
                                          <p:spTgt spid="16"/>
                                        </p:tgtEl>
                                        <p:attrNameLst>
                                          <p:attrName>ppt_x</p:attrName>
                                        </p:attrNameLst>
                                      </p:cBhvr>
                                      <p:tavLst>
                                        <p:tav tm="0">
                                          <p:val>
                                            <p:strVal val="1+#ppt_w/2"/>
                                          </p:val>
                                        </p:tav>
                                        <p:tav tm="100000">
                                          <p:val>
                                            <p:strVal val="#ppt_x"/>
                                          </p:val>
                                        </p:tav>
                                      </p:tavLst>
                                    </p:anim>
                                    <p:anim calcmode="lin" valueType="num">
                                      <p:cBhvr additive="base">
                                        <p:cTn id="34" dur="750" fill="hold"/>
                                        <p:tgtEl>
                                          <p:spTgt spid="16"/>
                                        </p:tgtEl>
                                        <p:attrNameLst>
                                          <p:attrName>ppt_y</p:attrName>
                                        </p:attrNameLst>
                                      </p:cBhvr>
                                      <p:tavLst>
                                        <p:tav tm="0">
                                          <p:val>
                                            <p:strVal val="#ppt_y"/>
                                          </p:val>
                                        </p:tav>
                                        <p:tav tm="100000">
                                          <p:val>
                                            <p:strVal val="#ppt_y"/>
                                          </p:val>
                                        </p:tav>
                                      </p:tavLst>
                                    </p:anim>
                                  </p:childTnLst>
                                </p:cTn>
                              </p:par>
                              <p:par>
                                <p:cTn id="35" presetID="2" presetClass="entr" presetSubtype="2" decel="100000" fill="hold" grpId="0" nodeType="withEffect">
                                  <p:stCondLst>
                                    <p:cond delay="12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750" fill="hold"/>
                                        <p:tgtEl>
                                          <p:spTgt spid="12"/>
                                        </p:tgtEl>
                                        <p:attrNameLst>
                                          <p:attrName>ppt_x</p:attrName>
                                        </p:attrNameLst>
                                      </p:cBhvr>
                                      <p:tavLst>
                                        <p:tav tm="0">
                                          <p:val>
                                            <p:strVal val="1+#ppt_w/2"/>
                                          </p:val>
                                        </p:tav>
                                        <p:tav tm="100000">
                                          <p:val>
                                            <p:strVal val="#ppt_x"/>
                                          </p:val>
                                        </p:tav>
                                      </p:tavLst>
                                    </p:anim>
                                    <p:anim calcmode="lin" valueType="num">
                                      <p:cBhvr additive="base">
                                        <p:cTn id="38" dur="750" fill="hold"/>
                                        <p:tgtEl>
                                          <p:spTgt spid="12"/>
                                        </p:tgtEl>
                                        <p:attrNameLst>
                                          <p:attrName>ppt_y</p:attrName>
                                        </p:attrNameLst>
                                      </p:cBhvr>
                                      <p:tavLst>
                                        <p:tav tm="0">
                                          <p:val>
                                            <p:strVal val="#ppt_y"/>
                                          </p:val>
                                        </p:tav>
                                        <p:tav tm="100000">
                                          <p:val>
                                            <p:strVal val="#ppt_y"/>
                                          </p:val>
                                        </p:tav>
                                      </p:tavLst>
                                    </p:anim>
                                  </p:childTnLst>
                                </p:cTn>
                              </p:par>
                              <p:par>
                                <p:cTn id="39" presetID="2" presetClass="entr" presetSubtype="2" decel="100000" fill="hold" nodeType="withEffect">
                                  <p:stCondLst>
                                    <p:cond delay="135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1+#ppt_w/2"/>
                                          </p:val>
                                        </p:tav>
                                        <p:tav tm="100000">
                                          <p:val>
                                            <p:strVal val="#ppt_x"/>
                                          </p:val>
                                        </p:tav>
                                      </p:tavLst>
                                    </p:anim>
                                    <p:anim calcmode="lin" valueType="num">
                                      <p:cBhvr additive="base">
                                        <p:cTn id="42" dur="750" fill="hold"/>
                                        <p:tgtEl>
                                          <p:spTgt spid="15"/>
                                        </p:tgtEl>
                                        <p:attrNameLst>
                                          <p:attrName>ppt_y</p:attrName>
                                        </p:attrNameLst>
                                      </p:cBhvr>
                                      <p:tavLst>
                                        <p:tav tm="0">
                                          <p:val>
                                            <p:strVal val="#ppt_y"/>
                                          </p:val>
                                        </p:tav>
                                        <p:tav tm="100000">
                                          <p:val>
                                            <p:strVal val="#ppt_y"/>
                                          </p:val>
                                        </p:tav>
                                      </p:tavLst>
                                    </p:anim>
                                  </p:childTnLst>
                                </p:cTn>
                              </p:par>
                              <p:par>
                                <p:cTn id="43" presetID="2" presetClass="entr" presetSubtype="2" decel="100000" fill="hold" grpId="0" nodeType="withEffect">
                                  <p:stCondLst>
                                    <p:cond delay="150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750" fill="hold"/>
                                        <p:tgtEl>
                                          <p:spTgt spid="13"/>
                                        </p:tgtEl>
                                        <p:attrNameLst>
                                          <p:attrName>ppt_x</p:attrName>
                                        </p:attrNameLst>
                                      </p:cBhvr>
                                      <p:tavLst>
                                        <p:tav tm="0">
                                          <p:val>
                                            <p:strVal val="1+#ppt_w/2"/>
                                          </p:val>
                                        </p:tav>
                                        <p:tav tm="100000">
                                          <p:val>
                                            <p:strVal val="#ppt_x"/>
                                          </p:val>
                                        </p:tav>
                                      </p:tavLst>
                                    </p:anim>
                                    <p:anim calcmode="lin" valueType="num">
                                      <p:cBhvr additive="base">
                                        <p:cTn id="46"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p:bldP spid="13"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rallelogram 6">
            <a:extLst>
              <a:ext uri="{FF2B5EF4-FFF2-40B4-BE49-F238E27FC236}">
                <a16:creationId xmlns:a16="http://schemas.microsoft.com/office/drawing/2014/main" id="{E66FBF9E-5313-441D-B287-A7B73A18F6E3}"/>
              </a:ext>
            </a:extLst>
          </p:cNvPr>
          <p:cNvSpPr/>
          <p:nvPr/>
        </p:nvSpPr>
        <p:spPr>
          <a:xfrm>
            <a:off x="1053313" y="0"/>
            <a:ext cx="6858000" cy="6858000"/>
          </a:xfrm>
          <a:prstGeom prst="parallelogram">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6" name="Parallelogram 5">
            <a:extLst>
              <a:ext uri="{FF2B5EF4-FFF2-40B4-BE49-F238E27FC236}">
                <a16:creationId xmlns:a16="http://schemas.microsoft.com/office/drawing/2014/main" id="{336FCDF1-D40E-4370-8244-1A9B4A5E203A}"/>
              </a:ext>
            </a:extLst>
          </p:cNvPr>
          <p:cNvSpPr/>
          <p:nvPr/>
        </p:nvSpPr>
        <p:spPr>
          <a:xfrm>
            <a:off x="659613" y="0"/>
            <a:ext cx="6858000" cy="6858000"/>
          </a:xfrm>
          <a:prstGeom prst="parallelogram">
            <a:avLst/>
          </a:prstGeom>
          <a:solidFill>
            <a:srgbClr val="FF5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5" name="Picture 4" descr="A close up of food&#10;&#10;Description automatically generated">
            <a:extLst>
              <a:ext uri="{FF2B5EF4-FFF2-40B4-BE49-F238E27FC236}">
                <a16:creationId xmlns:a16="http://schemas.microsoft.com/office/drawing/2014/main" id="{56DDF79C-5E01-481F-92D1-E007F74C9573}"/>
              </a:ext>
            </a:extLst>
          </p:cNvPr>
          <p:cNvPicPr>
            <a:picLocks noChangeAspect="1"/>
          </p:cNvPicPr>
          <p:nvPr/>
        </p:nvPicPr>
        <p:blipFill rotWithShape="1">
          <a:blip r:embed="rId2">
            <a:extLst>
              <a:ext uri="{28A0092B-C50C-407E-A947-70E740481C1C}">
                <a14:useLocalDpi xmlns:a14="http://schemas.microsoft.com/office/drawing/2010/main" val="0"/>
              </a:ext>
            </a:extLst>
          </a:blip>
          <a:srcRect l="18464" r="18464"/>
          <a:stretch/>
        </p:blipFill>
        <p:spPr>
          <a:xfrm>
            <a:off x="265913" y="0"/>
            <a:ext cx="6858000" cy="6858000"/>
          </a:xfrm>
          <a:prstGeom prst="parallelogram">
            <a:avLst>
              <a:gd name="adj" fmla="val 25556"/>
            </a:avLst>
          </a:prstGeom>
          <a:effectLst>
            <a:outerShdw blurRad="50800" dist="38100" dir="2700000" algn="tl" rotWithShape="0">
              <a:prstClr val="black">
                <a:alpha val="40000"/>
              </a:prstClr>
            </a:outerShdw>
          </a:effectLst>
        </p:spPr>
      </p:pic>
      <p:grpSp>
        <p:nvGrpSpPr>
          <p:cNvPr id="13" name="Group 12">
            <a:extLst>
              <a:ext uri="{FF2B5EF4-FFF2-40B4-BE49-F238E27FC236}">
                <a16:creationId xmlns:a16="http://schemas.microsoft.com/office/drawing/2014/main" id="{95098864-6003-476D-BA7A-D2B7C5DF3694}"/>
              </a:ext>
            </a:extLst>
          </p:cNvPr>
          <p:cNvGrpSpPr/>
          <p:nvPr/>
        </p:nvGrpSpPr>
        <p:grpSpPr>
          <a:xfrm>
            <a:off x="8699500" y="825500"/>
            <a:ext cx="1752600" cy="1752600"/>
            <a:chOff x="8851900" y="965200"/>
            <a:chExt cx="1752600" cy="1752600"/>
          </a:xfrm>
        </p:grpSpPr>
        <p:pic>
          <p:nvPicPr>
            <p:cNvPr id="10" name="Graphic 9" descr="Gingerbread cookie">
              <a:extLst>
                <a:ext uri="{FF2B5EF4-FFF2-40B4-BE49-F238E27FC236}">
                  <a16:creationId xmlns:a16="http://schemas.microsoft.com/office/drawing/2014/main" id="{D3F78BB5-66F4-43DF-96E4-E8AA473F4A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51900" y="965200"/>
              <a:ext cx="1752600" cy="1752600"/>
            </a:xfrm>
            <a:prstGeom prst="rect">
              <a:avLst/>
            </a:prstGeom>
          </p:spPr>
        </p:pic>
        <p:pic>
          <p:nvPicPr>
            <p:cNvPr id="12" name="Graphic 11" descr="Holiday wreath">
              <a:extLst>
                <a:ext uri="{FF2B5EF4-FFF2-40B4-BE49-F238E27FC236}">
                  <a16:creationId xmlns:a16="http://schemas.microsoft.com/office/drawing/2014/main" id="{49373BBD-9FC3-4097-9D40-6BB48FB2359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86900" y="1651000"/>
              <a:ext cx="457200" cy="457200"/>
            </a:xfrm>
            <a:prstGeom prst="rect">
              <a:avLst/>
            </a:prstGeom>
          </p:spPr>
        </p:pic>
      </p:grpSp>
      <p:sp>
        <p:nvSpPr>
          <p:cNvPr id="14" name="TextBox 13">
            <a:extLst>
              <a:ext uri="{FF2B5EF4-FFF2-40B4-BE49-F238E27FC236}">
                <a16:creationId xmlns:a16="http://schemas.microsoft.com/office/drawing/2014/main" id="{CBAD5BC8-E171-40CB-9CE4-F0C2EAB5DB77}"/>
              </a:ext>
            </a:extLst>
          </p:cNvPr>
          <p:cNvSpPr txBox="1"/>
          <p:nvPr/>
        </p:nvSpPr>
        <p:spPr>
          <a:xfrm>
            <a:off x="7702550" y="2476500"/>
            <a:ext cx="3721100" cy="1200329"/>
          </a:xfrm>
          <a:prstGeom prst="rect">
            <a:avLst/>
          </a:prstGeom>
          <a:noFill/>
        </p:spPr>
        <p:txBody>
          <a:bodyPr wrap="square" rtlCol="0">
            <a:spAutoFit/>
          </a:bodyPr>
          <a:lstStyle/>
          <a:p>
            <a:pPr algn="ctr"/>
            <a:r>
              <a:rPr lang="en-MY" sz="3600" dirty="0">
                <a:solidFill>
                  <a:schemeClr val="bg2">
                    <a:lumMod val="50000"/>
                  </a:schemeClr>
                </a:solidFill>
                <a:latin typeface="Aileron Thin" panose="00000300000000000000" pitchFamily="50" charset="0"/>
              </a:rPr>
              <a:t>CHRISTMAS GINGERBREAD</a:t>
            </a:r>
          </a:p>
        </p:txBody>
      </p:sp>
      <p:sp>
        <p:nvSpPr>
          <p:cNvPr id="15" name="TextBox 14">
            <a:extLst>
              <a:ext uri="{FF2B5EF4-FFF2-40B4-BE49-F238E27FC236}">
                <a16:creationId xmlns:a16="http://schemas.microsoft.com/office/drawing/2014/main" id="{771C9186-15C2-4D63-8559-EAD050162DF0}"/>
              </a:ext>
            </a:extLst>
          </p:cNvPr>
          <p:cNvSpPr txBox="1"/>
          <p:nvPr/>
        </p:nvSpPr>
        <p:spPr>
          <a:xfrm>
            <a:off x="8439150" y="3502283"/>
            <a:ext cx="2247900" cy="1015663"/>
          </a:xfrm>
          <a:prstGeom prst="rect">
            <a:avLst/>
          </a:prstGeom>
          <a:noFill/>
        </p:spPr>
        <p:txBody>
          <a:bodyPr wrap="square" rtlCol="0">
            <a:spAutoFit/>
          </a:bodyPr>
          <a:lstStyle/>
          <a:p>
            <a:pPr algn="ctr"/>
            <a:r>
              <a:rPr lang="en-MY" sz="6000" dirty="0">
                <a:solidFill>
                  <a:srgbClr val="FF0066"/>
                </a:solidFill>
                <a:latin typeface="Aileron Black" panose="00000A00000000000000" pitchFamily="50" charset="0"/>
              </a:rPr>
              <a:t>SALE</a:t>
            </a:r>
          </a:p>
        </p:txBody>
      </p:sp>
      <p:grpSp>
        <p:nvGrpSpPr>
          <p:cNvPr id="24" name="Group 23">
            <a:extLst>
              <a:ext uri="{FF2B5EF4-FFF2-40B4-BE49-F238E27FC236}">
                <a16:creationId xmlns:a16="http://schemas.microsoft.com/office/drawing/2014/main" id="{F34236EC-F1C2-4F87-97A1-CB21B681AE55}"/>
              </a:ext>
            </a:extLst>
          </p:cNvPr>
          <p:cNvGrpSpPr/>
          <p:nvPr/>
        </p:nvGrpSpPr>
        <p:grpSpPr>
          <a:xfrm>
            <a:off x="7365999" y="4663986"/>
            <a:ext cx="4217187" cy="778144"/>
            <a:chOff x="7365999" y="4663986"/>
            <a:chExt cx="4217187" cy="778144"/>
          </a:xfrm>
        </p:grpSpPr>
        <p:sp>
          <p:nvSpPr>
            <p:cNvPr id="16" name="Rectangle 15">
              <a:extLst>
                <a:ext uri="{FF2B5EF4-FFF2-40B4-BE49-F238E27FC236}">
                  <a16:creationId xmlns:a16="http://schemas.microsoft.com/office/drawing/2014/main" id="{1941DDBD-0AE5-456F-8E95-2522CA5CFD32}"/>
                </a:ext>
              </a:extLst>
            </p:cNvPr>
            <p:cNvSpPr/>
            <p:nvPr/>
          </p:nvSpPr>
          <p:spPr>
            <a:xfrm>
              <a:off x="7365999" y="4663986"/>
              <a:ext cx="4217187" cy="778144"/>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7" name="TextBox 16">
              <a:extLst>
                <a:ext uri="{FF2B5EF4-FFF2-40B4-BE49-F238E27FC236}">
                  <a16:creationId xmlns:a16="http://schemas.microsoft.com/office/drawing/2014/main" id="{5AC3467F-ED68-47A8-83A1-CA8B3E810624}"/>
                </a:ext>
              </a:extLst>
            </p:cNvPr>
            <p:cNvSpPr txBox="1"/>
            <p:nvPr/>
          </p:nvSpPr>
          <p:spPr>
            <a:xfrm>
              <a:off x="7702550" y="4776400"/>
              <a:ext cx="3625850" cy="646331"/>
            </a:xfrm>
            <a:prstGeom prst="rect">
              <a:avLst/>
            </a:prstGeom>
            <a:noFill/>
          </p:spPr>
          <p:txBody>
            <a:bodyPr wrap="square" rtlCol="0">
              <a:spAutoFit/>
            </a:bodyPr>
            <a:lstStyle/>
            <a:p>
              <a:pPr algn="ctr"/>
              <a:r>
                <a:rPr lang="en-MY" sz="3600" dirty="0">
                  <a:solidFill>
                    <a:schemeClr val="bg1"/>
                  </a:solidFill>
                  <a:latin typeface="Bebas Neue" panose="020B0606020202050201" pitchFamily="34" charset="0"/>
                </a:rPr>
                <a:t>PLACE YOUR ORDER NOW!</a:t>
              </a:r>
            </a:p>
          </p:txBody>
        </p:sp>
      </p:grpSp>
      <p:grpSp>
        <p:nvGrpSpPr>
          <p:cNvPr id="23" name="Group 22">
            <a:extLst>
              <a:ext uri="{FF2B5EF4-FFF2-40B4-BE49-F238E27FC236}">
                <a16:creationId xmlns:a16="http://schemas.microsoft.com/office/drawing/2014/main" id="{B802FC41-CBF6-4362-BD3B-5A31D64737B2}"/>
              </a:ext>
            </a:extLst>
          </p:cNvPr>
          <p:cNvGrpSpPr/>
          <p:nvPr/>
        </p:nvGrpSpPr>
        <p:grpSpPr>
          <a:xfrm>
            <a:off x="7040365" y="5588000"/>
            <a:ext cx="4878585" cy="814288"/>
            <a:chOff x="7040365" y="5588000"/>
            <a:chExt cx="4878585" cy="814288"/>
          </a:xfrm>
        </p:grpSpPr>
        <p:sp>
          <p:nvSpPr>
            <p:cNvPr id="18" name="TextBox 17">
              <a:extLst>
                <a:ext uri="{FF2B5EF4-FFF2-40B4-BE49-F238E27FC236}">
                  <a16:creationId xmlns:a16="http://schemas.microsoft.com/office/drawing/2014/main" id="{A6E1CC9E-5626-406F-BC63-0C1902D9BCD4}"/>
                </a:ext>
              </a:extLst>
            </p:cNvPr>
            <p:cNvSpPr txBox="1"/>
            <p:nvPr/>
          </p:nvSpPr>
          <p:spPr>
            <a:xfrm>
              <a:off x="8423667" y="5588000"/>
              <a:ext cx="2101850" cy="307777"/>
            </a:xfrm>
            <a:prstGeom prst="rect">
              <a:avLst/>
            </a:prstGeom>
            <a:noFill/>
          </p:spPr>
          <p:txBody>
            <a:bodyPr wrap="square" rtlCol="0">
              <a:spAutoFit/>
            </a:bodyPr>
            <a:lstStyle/>
            <a:p>
              <a:pPr algn="ctr"/>
              <a:r>
                <a:rPr lang="en-MY" sz="1400" spc="300" dirty="0">
                  <a:solidFill>
                    <a:schemeClr val="tx1">
                      <a:lumMod val="65000"/>
                      <a:lumOff val="35000"/>
                    </a:schemeClr>
                  </a:solidFill>
                  <a:latin typeface="Aileron Thin" panose="00000300000000000000" pitchFamily="50" charset="0"/>
                </a:rPr>
                <a:t>Contact Us At</a:t>
              </a:r>
            </a:p>
          </p:txBody>
        </p:sp>
        <p:sp>
          <p:nvSpPr>
            <p:cNvPr id="19" name="TextBox 18">
              <a:extLst>
                <a:ext uri="{FF2B5EF4-FFF2-40B4-BE49-F238E27FC236}">
                  <a16:creationId xmlns:a16="http://schemas.microsoft.com/office/drawing/2014/main" id="{0B6C55B2-4112-4FBB-8135-FCFCFD80F475}"/>
                </a:ext>
              </a:extLst>
            </p:cNvPr>
            <p:cNvSpPr txBox="1"/>
            <p:nvPr/>
          </p:nvSpPr>
          <p:spPr>
            <a:xfrm>
              <a:off x="7040365" y="6032500"/>
              <a:ext cx="2101850" cy="307777"/>
            </a:xfrm>
            <a:prstGeom prst="rect">
              <a:avLst/>
            </a:prstGeom>
            <a:noFill/>
          </p:spPr>
          <p:txBody>
            <a:bodyPr wrap="square" rtlCol="0">
              <a:spAutoFit/>
            </a:bodyPr>
            <a:lstStyle/>
            <a:p>
              <a:pPr algn="ctr"/>
              <a:r>
                <a:rPr lang="en-MY" sz="1400" spc="300" dirty="0">
                  <a:solidFill>
                    <a:schemeClr val="tx1">
                      <a:lumMod val="65000"/>
                      <a:lumOff val="35000"/>
                    </a:schemeClr>
                  </a:solidFill>
                  <a:latin typeface="Aileron Thin" panose="00000300000000000000" pitchFamily="50" charset="0"/>
                </a:rPr>
                <a:t>012-3456789</a:t>
              </a:r>
            </a:p>
          </p:txBody>
        </p:sp>
        <p:sp>
          <p:nvSpPr>
            <p:cNvPr id="20" name="TextBox 19">
              <a:extLst>
                <a:ext uri="{FF2B5EF4-FFF2-40B4-BE49-F238E27FC236}">
                  <a16:creationId xmlns:a16="http://schemas.microsoft.com/office/drawing/2014/main" id="{9CBF96E2-BDF5-4FD7-903E-CE37489EC617}"/>
                </a:ext>
              </a:extLst>
            </p:cNvPr>
            <p:cNvSpPr txBox="1"/>
            <p:nvPr/>
          </p:nvSpPr>
          <p:spPr>
            <a:xfrm>
              <a:off x="9817100" y="6032500"/>
              <a:ext cx="2101850" cy="307777"/>
            </a:xfrm>
            <a:prstGeom prst="rect">
              <a:avLst/>
            </a:prstGeom>
            <a:noFill/>
          </p:spPr>
          <p:txBody>
            <a:bodyPr wrap="square" rtlCol="0">
              <a:spAutoFit/>
            </a:bodyPr>
            <a:lstStyle/>
            <a:p>
              <a:pPr algn="ctr"/>
              <a:r>
                <a:rPr lang="en-MY" sz="1400" spc="300" dirty="0">
                  <a:solidFill>
                    <a:schemeClr val="tx1">
                      <a:lumMod val="65000"/>
                      <a:lumOff val="35000"/>
                    </a:schemeClr>
                  </a:solidFill>
                  <a:latin typeface="Aileron Thin" panose="00000300000000000000" pitchFamily="50" charset="0"/>
                </a:rPr>
                <a:t>aaa@email.com</a:t>
              </a:r>
            </a:p>
          </p:txBody>
        </p:sp>
        <p:cxnSp>
          <p:nvCxnSpPr>
            <p:cNvPr id="22" name="Straight Connector 21">
              <a:extLst>
                <a:ext uri="{FF2B5EF4-FFF2-40B4-BE49-F238E27FC236}">
                  <a16:creationId xmlns:a16="http://schemas.microsoft.com/office/drawing/2014/main" id="{99601F17-E50F-4AA0-BB2E-2624872F9226}"/>
                </a:ext>
              </a:extLst>
            </p:cNvPr>
            <p:cNvCxnSpPr/>
            <p:nvPr/>
          </p:nvCxnSpPr>
          <p:spPr>
            <a:xfrm>
              <a:off x="9474592" y="5995888"/>
              <a:ext cx="0" cy="4064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1238998"/>
      </p:ext>
    </p:extLst>
  </p:cSld>
  <p:clrMapOvr>
    <a:masterClrMapping/>
  </p:clrMapOvr>
  <p:transition spd="slow" advClick="0" advTm="27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1+#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3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1+#ppt_w/2"/>
                                              </p:val>
                                            </p:tav>
                                            <p:tav tm="100000">
                                              <p:val>
                                                <p:strVal val="#ppt_x"/>
                                              </p:val>
                                            </p:tav>
                                          </p:tavLst>
                                        </p:anim>
                                        <p:anim calcmode="lin" valueType="num">
                                          <p:cBhvr additive="base">
                                            <p:cTn id="16" dur="750" fill="hold"/>
                                            <p:tgtEl>
                                              <p:spTgt spid="7"/>
                                            </p:tgtEl>
                                            <p:attrNameLst>
                                              <p:attrName>ppt_y</p:attrName>
                                            </p:attrNameLst>
                                          </p:cBhvr>
                                          <p:tavLst>
                                            <p:tav tm="0">
                                              <p:val>
                                                <p:strVal val="#ppt_y"/>
                                              </p:val>
                                            </p:tav>
                                            <p:tav tm="100000">
                                              <p:val>
                                                <p:strVal val="#ppt_y"/>
                                              </p:val>
                                            </p:tav>
                                          </p:tavLst>
                                        </p:anim>
                                      </p:childTnLst>
                                    </p:cTn>
                                  </p:par>
                                  <p:par>
                                    <p:cTn id="17" presetID="23" presetClass="entr" presetSubtype="16" fill="hold" nodeType="withEffect">
                                      <p:stCondLst>
                                        <p:cond delay="750"/>
                                      </p:stCondLst>
                                      <p:childTnLst>
                                        <p:set>
                                          <p:cBhvr>
                                            <p:cTn id="18" dur="1" fill="hold">
                                              <p:stCondLst>
                                                <p:cond delay="0"/>
                                              </p:stCondLst>
                                            </p:cTn>
                                            <p:tgtEl>
                                              <p:spTgt spid="13"/>
                                            </p:tgtEl>
                                            <p:attrNameLst>
                                              <p:attrName>style.visibility</p:attrName>
                                            </p:attrNameLst>
                                          </p:cBhvr>
                                          <p:to>
                                            <p:strVal val="visible"/>
                                          </p:to>
                                        </p:set>
                                        <p:anim calcmode="lin" valueType="num">
                                          <p:cBhvr>
                                            <p:cTn id="19" dur="250" fill="hold"/>
                                            <p:tgtEl>
                                              <p:spTgt spid="13"/>
                                            </p:tgtEl>
                                            <p:attrNameLst>
                                              <p:attrName>ppt_w</p:attrName>
                                            </p:attrNameLst>
                                          </p:cBhvr>
                                          <p:tavLst>
                                            <p:tav tm="0">
                                              <p:val>
                                                <p:fltVal val="0"/>
                                              </p:val>
                                            </p:tav>
                                            <p:tav tm="100000">
                                              <p:val>
                                                <p:strVal val="#ppt_w"/>
                                              </p:val>
                                            </p:tav>
                                          </p:tavLst>
                                        </p:anim>
                                        <p:anim calcmode="lin" valueType="num">
                                          <p:cBhvr>
                                            <p:cTn id="20" dur="250" fill="hold"/>
                                            <p:tgtEl>
                                              <p:spTgt spid="13"/>
                                            </p:tgtEl>
                                            <p:attrNameLst>
                                              <p:attrName>ppt_h</p:attrName>
                                            </p:attrNameLst>
                                          </p:cBhvr>
                                          <p:tavLst>
                                            <p:tav tm="0">
                                              <p:val>
                                                <p:fltVal val="0"/>
                                              </p:val>
                                            </p:tav>
                                            <p:tav tm="100000">
                                              <p:val>
                                                <p:strVal val="#ppt_h"/>
                                              </p:val>
                                            </p:tav>
                                          </p:tavLst>
                                        </p:anim>
                                      </p:childTnLst>
                                    </p:cTn>
                                  </p:par>
                                  <p:par>
                                    <p:cTn id="21" presetID="6" presetClass="emph" presetSubtype="0" fill="hold" nodeType="withEffect" p14:presetBounceEnd="100000">
                                      <p:stCondLst>
                                        <p:cond delay="1000"/>
                                      </p:stCondLst>
                                      <p:childTnLst>
                                        <p:animScale p14:bounceEnd="100000">
                                          <p:cBhvr>
                                            <p:cTn id="22" dur="750" fill="hold"/>
                                            <p:tgtEl>
                                              <p:spTgt spid="13"/>
                                            </p:tgtEl>
                                          </p:cBhvr>
                                          <p:by x="100500" y="100500"/>
                                        </p:animScale>
                                      </p:childTnLst>
                                    </p:cTn>
                                  </p:par>
                                  <p:par>
                                    <p:cTn id="23" presetID="2" presetClass="entr" presetSubtype="4" decel="100000" fill="hold" grpId="0" nodeType="withEffect">
                                      <p:stCondLst>
                                        <p:cond delay="100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750" fill="hold"/>
                                            <p:tgtEl>
                                              <p:spTgt spid="14"/>
                                            </p:tgtEl>
                                            <p:attrNameLst>
                                              <p:attrName>ppt_x</p:attrName>
                                            </p:attrNameLst>
                                          </p:cBhvr>
                                          <p:tavLst>
                                            <p:tav tm="0">
                                              <p:val>
                                                <p:strVal val="#ppt_x"/>
                                              </p:val>
                                            </p:tav>
                                            <p:tav tm="100000">
                                              <p:val>
                                                <p:strVal val="#ppt_x"/>
                                              </p:val>
                                            </p:tav>
                                          </p:tavLst>
                                        </p:anim>
                                        <p:anim calcmode="lin" valueType="num">
                                          <p:cBhvr additive="base">
                                            <p:cTn id="26" dur="75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115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750" fill="hold"/>
                                            <p:tgtEl>
                                              <p:spTgt spid="15"/>
                                            </p:tgtEl>
                                            <p:attrNameLst>
                                              <p:attrName>ppt_x</p:attrName>
                                            </p:attrNameLst>
                                          </p:cBhvr>
                                          <p:tavLst>
                                            <p:tav tm="0">
                                              <p:val>
                                                <p:strVal val="#ppt_x"/>
                                              </p:val>
                                            </p:tav>
                                            <p:tav tm="100000">
                                              <p:val>
                                                <p:strVal val="#ppt_x"/>
                                              </p:val>
                                            </p:tav>
                                          </p:tavLst>
                                        </p:anim>
                                        <p:anim calcmode="lin" valueType="num">
                                          <p:cBhvr additive="base">
                                            <p:cTn id="30" dur="75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decel="100000" fill="hold" nodeType="withEffect">
                                      <p:stCondLst>
                                        <p:cond delay="13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750" fill="hold"/>
                                            <p:tgtEl>
                                              <p:spTgt spid="24"/>
                                            </p:tgtEl>
                                            <p:attrNameLst>
                                              <p:attrName>ppt_x</p:attrName>
                                            </p:attrNameLst>
                                          </p:cBhvr>
                                          <p:tavLst>
                                            <p:tav tm="0">
                                              <p:val>
                                                <p:strVal val="#ppt_x"/>
                                              </p:val>
                                            </p:tav>
                                            <p:tav tm="100000">
                                              <p:val>
                                                <p:strVal val="#ppt_x"/>
                                              </p:val>
                                            </p:tav>
                                          </p:tavLst>
                                        </p:anim>
                                        <p:anim calcmode="lin" valueType="num">
                                          <p:cBhvr additive="base">
                                            <p:cTn id="34" dur="75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decel="100000" fill="hold" nodeType="withEffect">
                                      <p:stCondLst>
                                        <p:cond delay="145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750" fill="hold"/>
                                            <p:tgtEl>
                                              <p:spTgt spid="23"/>
                                            </p:tgtEl>
                                            <p:attrNameLst>
                                              <p:attrName>ppt_x</p:attrName>
                                            </p:attrNameLst>
                                          </p:cBhvr>
                                          <p:tavLst>
                                            <p:tav tm="0">
                                              <p:val>
                                                <p:strVal val="#ppt_x"/>
                                              </p:val>
                                            </p:tav>
                                            <p:tav tm="100000">
                                              <p:val>
                                                <p:strVal val="#ppt_x"/>
                                              </p:val>
                                            </p:tav>
                                          </p:tavLst>
                                        </p:anim>
                                        <p:anim calcmode="lin" valueType="num">
                                          <p:cBhvr additive="base">
                                            <p:cTn id="38"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14"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1+#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3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1+#ppt_w/2"/>
                                              </p:val>
                                            </p:tav>
                                            <p:tav tm="100000">
                                              <p:val>
                                                <p:strVal val="#ppt_x"/>
                                              </p:val>
                                            </p:tav>
                                          </p:tavLst>
                                        </p:anim>
                                        <p:anim calcmode="lin" valueType="num">
                                          <p:cBhvr additive="base">
                                            <p:cTn id="16" dur="750" fill="hold"/>
                                            <p:tgtEl>
                                              <p:spTgt spid="7"/>
                                            </p:tgtEl>
                                            <p:attrNameLst>
                                              <p:attrName>ppt_y</p:attrName>
                                            </p:attrNameLst>
                                          </p:cBhvr>
                                          <p:tavLst>
                                            <p:tav tm="0">
                                              <p:val>
                                                <p:strVal val="#ppt_y"/>
                                              </p:val>
                                            </p:tav>
                                            <p:tav tm="100000">
                                              <p:val>
                                                <p:strVal val="#ppt_y"/>
                                              </p:val>
                                            </p:tav>
                                          </p:tavLst>
                                        </p:anim>
                                      </p:childTnLst>
                                    </p:cTn>
                                  </p:par>
                                  <p:par>
                                    <p:cTn id="17" presetID="23" presetClass="entr" presetSubtype="16" fill="hold" nodeType="withEffect">
                                      <p:stCondLst>
                                        <p:cond delay="750"/>
                                      </p:stCondLst>
                                      <p:childTnLst>
                                        <p:set>
                                          <p:cBhvr>
                                            <p:cTn id="18" dur="1" fill="hold">
                                              <p:stCondLst>
                                                <p:cond delay="0"/>
                                              </p:stCondLst>
                                            </p:cTn>
                                            <p:tgtEl>
                                              <p:spTgt spid="13"/>
                                            </p:tgtEl>
                                            <p:attrNameLst>
                                              <p:attrName>style.visibility</p:attrName>
                                            </p:attrNameLst>
                                          </p:cBhvr>
                                          <p:to>
                                            <p:strVal val="visible"/>
                                          </p:to>
                                        </p:set>
                                        <p:anim calcmode="lin" valueType="num">
                                          <p:cBhvr>
                                            <p:cTn id="19" dur="250" fill="hold"/>
                                            <p:tgtEl>
                                              <p:spTgt spid="13"/>
                                            </p:tgtEl>
                                            <p:attrNameLst>
                                              <p:attrName>ppt_w</p:attrName>
                                            </p:attrNameLst>
                                          </p:cBhvr>
                                          <p:tavLst>
                                            <p:tav tm="0">
                                              <p:val>
                                                <p:fltVal val="0"/>
                                              </p:val>
                                            </p:tav>
                                            <p:tav tm="100000">
                                              <p:val>
                                                <p:strVal val="#ppt_w"/>
                                              </p:val>
                                            </p:tav>
                                          </p:tavLst>
                                        </p:anim>
                                        <p:anim calcmode="lin" valueType="num">
                                          <p:cBhvr>
                                            <p:cTn id="20" dur="250" fill="hold"/>
                                            <p:tgtEl>
                                              <p:spTgt spid="13"/>
                                            </p:tgtEl>
                                            <p:attrNameLst>
                                              <p:attrName>ppt_h</p:attrName>
                                            </p:attrNameLst>
                                          </p:cBhvr>
                                          <p:tavLst>
                                            <p:tav tm="0">
                                              <p:val>
                                                <p:fltVal val="0"/>
                                              </p:val>
                                            </p:tav>
                                            <p:tav tm="100000">
                                              <p:val>
                                                <p:strVal val="#ppt_h"/>
                                              </p:val>
                                            </p:tav>
                                          </p:tavLst>
                                        </p:anim>
                                      </p:childTnLst>
                                    </p:cTn>
                                  </p:par>
                                  <p:par>
                                    <p:cTn id="21" presetID="6" presetClass="emph" presetSubtype="0" fill="hold" nodeType="withEffect">
                                      <p:stCondLst>
                                        <p:cond delay="1000"/>
                                      </p:stCondLst>
                                      <p:childTnLst>
                                        <p:animScale>
                                          <p:cBhvr>
                                            <p:cTn id="22" dur="750" fill="hold"/>
                                            <p:tgtEl>
                                              <p:spTgt spid="13"/>
                                            </p:tgtEl>
                                          </p:cBhvr>
                                          <p:by x="100500" y="100500"/>
                                        </p:animScale>
                                      </p:childTnLst>
                                    </p:cTn>
                                  </p:par>
                                  <p:par>
                                    <p:cTn id="23" presetID="2" presetClass="entr" presetSubtype="4" decel="100000" fill="hold" grpId="0" nodeType="withEffect">
                                      <p:stCondLst>
                                        <p:cond delay="100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750" fill="hold"/>
                                            <p:tgtEl>
                                              <p:spTgt spid="14"/>
                                            </p:tgtEl>
                                            <p:attrNameLst>
                                              <p:attrName>ppt_x</p:attrName>
                                            </p:attrNameLst>
                                          </p:cBhvr>
                                          <p:tavLst>
                                            <p:tav tm="0">
                                              <p:val>
                                                <p:strVal val="#ppt_x"/>
                                              </p:val>
                                            </p:tav>
                                            <p:tav tm="100000">
                                              <p:val>
                                                <p:strVal val="#ppt_x"/>
                                              </p:val>
                                            </p:tav>
                                          </p:tavLst>
                                        </p:anim>
                                        <p:anim calcmode="lin" valueType="num">
                                          <p:cBhvr additive="base">
                                            <p:cTn id="26" dur="75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115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750" fill="hold"/>
                                            <p:tgtEl>
                                              <p:spTgt spid="15"/>
                                            </p:tgtEl>
                                            <p:attrNameLst>
                                              <p:attrName>ppt_x</p:attrName>
                                            </p:attrNameLst>
                                          </p:cBhvr>
                                          <p:tavLst>
                                            <p:tav tm="0">
                                              <p:val>
                                                <p:strVal val="#ppt_x"/>
                                              </p:val>
                                            </p:tav>
                                            <p:tav tm="100000">
                                              <p:val>
                                                <p:strVal val="#ppt_x"/>
                                              </p:val>
                                            </p:tav>
                                          </p:tavLst>
                                        </p:anim>
                                        <p:anim calcmode="lin" valueType="num">
                                          <p:cBhvr additive="base">
                                            <p:cTn id="30" dur="75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decel="100000" fill="hold" nodeType="withEffect">
                                      <p:stCondLst>
                                        <p:cond delay="13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750" fill="hold"/>
                                            <p:tgtEl>
                                              <p:spTgt spid="24"/>
                                            </p:tgtEl>
                                            <p:attrNameLst>
                                              <p:attrName>ppt_x</p:attrName>
                                            </p:attrNameLst>
                                          </p:cBhvr>
                                          <p:tavLst>
                                            <p:tav tm="0">
                                              <p:val>
                                                <p:strVal val="#ppt_x"/>
                                              </p:val>
                                            </p:tav>
                                            <p:tav tm="100000">
                                              <p:val>
                                                <p:strVal val="#ppt_x"/>
                                              </p:val>
                                            </p:tav>
                                          </p:tavLst>
                                        </p:anim>
                                        <p:anim calcmode="lin" valueType="num">
                                          <p:cBhvr additive="base">
                                            <p:cTn id="34" dur="75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decel="100000" fill="hold" nodeType="withEffect">
                                      <p:stCondLst>
                                        <p:cond delay="145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750" fill="hold"/>
                                            <p:tgtEl>
                                              <p:spTgt spid="23"/>
                                            </p:tgtEl>
                                            <p:attrNameLst>
                                              <p:attrName>ppt_x</p:attrName>
                                            </p:attrNameLst>
                                          </p:cBhvr>
                                          <p:tavLst>
                                            <p:tav tm="0">
                                              <p:val>
                                                <p:strVal val="#ppt_x"/>
                                              </p:val>
                                            </p:tav>
                                            <p:tav tm="100000">
                                              <p:val>
                                                <p:strVal val="#ppt_x"/>
                                              </p:val>
                                            </p:tav>
                                          </p:tavLst>
                                        </p:anim>
                                        <p:anim calcmode="lin" valueType="num">
                                          <p:cBhvr additive="base">
                                            <p:cTn id="38"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14" grpId="0"/>
          <p:bldP spid="15"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large brick building with grass in front of a house&#10;&#10;Description automatically generated">
            <a:extLst>
              <a:ext uri="{FF2B5EF4-FFF2-40B4-BE49-F238E27FC236}">
                <a16:creationId xmlns:a16="http://schemas.microsoft.com/office/drawing/2014/main" id="{110C7FB5-80AA-456E-87E9-C2B1B83201D2}"/>
              </a:ext>
            </a:extLst>
          </p:cNvPr>
          <p:cNvPicPr>
            <a:picLocks noChangeAspect="1"/>
          </p:cNvPicPr>
          <p:nvPr/>
        </p:nvPicPr>
        <p:blipFill rotWithShape="1">
          <a:blip r:embed="rId2">
            <a:extLst>
              <a:ext uri="{28A0092B-C50C-407E-A947-70E740481C1C}">
                <a14:useLocalDpi xmlns:a14="http://schemas.microsoft.com/office/drawing/2010/main" val="0"/>
              </a:ext>
            </a:extLst>
          </a:blip>
          <a:srcRect t="9639"/>
          <a:stretch/>
        </p:blipFill>
        <p:spPr>
          <a:xfrm>
            <a:off x="20" y="10"/>
            <a:ext cx="12191980" cy="6857990"/>
          </a:xfrm>
          <a:prstGeom prst="rect">
            <a:avLst/>
          </a:prstGeom>
        </p:spPr>
      </p:pic>
      <p:sp>
        <p:nvSpPr>
          <p:cNvPr id="6" name="Rectangle 5">
            <a:extLst>
              <a:ext uri="{FF2B5EF4-FFF2-40B4-BE49-F238E27FC236}">
                <a16:creationId xmlns:a16="http://schemas.microsoft.com/office/drawing/2014/main" id="{ADCF174B-E4F5-44F6-A048-9F760CE7C2A5}"/>
              </a:ext>
            </a:extLst>
          </p:cNvPr>
          <p:cNvSpPr/>
          <p:nvPr/>
        </p:nvSpPr>
        <p:spPr>
          <a:xfrm>
            <a:off x="0" y="3594100"/>
            <a:ext cx="12192000" cy="3263900"/>
          </a:xfrm>
          <a:prstGeom prst="rect">
            <a:avLst/>
          </a:prstGeom>
          <a:solidFill>
            <a:schemeClr val="accent2">
              <a:lumMod val="40000"/>
              <a:lumOff val="6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TextBox 6">
            <a:extLst>
              <a:ext uri="{FF2B5EF4-FFF2-40B4-BE49-F238E27FC236}">
                <a16:creationId xmlns:a16="http://schemas.microsoft.com/office/drawing/2014/main" id="{AF222D85-A47E-4676-B5BB-0CB1DA747DE9}"/>
              </a:ext>
            </a:extLst>
          </p:cNvPr>
          <p:cNvSpPr txBox="1"/>
          <p:nvPr/>
        </p:nvSpPr>
        <p:spPr>
          <a:xfrm>
            <a:off x="6680200" y="1571873"/>
            <a:ext cx="5054600" cy="1107996"/>
          </a:xfrm>
          <a:prstGeom prst="rect">
            <a:avLst/>
          </a:prstGeom>
          <a:noFill/>
          <a:effectLst>
            <a:outerShdw blurRad="50800" dist="38100" dir="8100000" algn="tr" rotWithShape="0">
              <a:prstClr val="black">
                <a:alpha val="40000"/>
              </a:prstClr>
            </a:outerShdw>
          </a:effectLst>
        </p:spPr>
        <p:txBody>
          <a:bodyPr wrap="square" rtlCol="0">
            <a:spAutoFit/>
          </a:bodyPr>
          <a:lstStyle/>
          <a:p>
            <a:pPr algn="r"/>
            <a:r>
              <a:rPr lang="en-MY" sz="6600" dirty="0">
                <a:solidFill>
                  <a:schemeClr val="accent4">
                    <a:lumMod val="40000"/>
                    <a:lumOff val="60000"/>
                  </a:schemeClr>
                </a:solidFill>
                <a:latin typeface="Bebas Neue" panose="020B0606020202050201" pitchFamily="34" charset="0"/>
              </a:rPr>
              <a:t>CHRISTMAS WEEK</a:t>
            </a:r>
          </a:p>
        </p:txBody>
      </p:sp>
      <p:sp>
        <p:nvSpPr>
          <p:cNvPr id="8" name="Rectangle 7">
            <a:extLst>
              <a:ext uri="{FF2B5EF4-FFF2-40B4-BE49-F238E27FC236}">
                <a16:creationId xmlns:a16="http://schemas.microsoft.com/office/drawing/2014/main" id="{8AA7DA47-38EA-4A7B-8D79-605626D229C0}"/>
              </a:ext>
            </a:extLst>
          </p:cNvPr>
          <p:cNvSpPr/>
          <p:nvPr/>
        </p:nvSpPr>
        <p:spPr>
          <a:xfrm>
            <a:off x="9469436" y="2321004"/>
            <a:ext cx="2265364" cy="1107996"/>
          </a:xfrm>
          <a:prstGeom prst="rect">
            <a:avLst/>
          </a:prstGeom>
          <a:effectLst>
            <a:outerShdw blurRad="50800" dist="38100" dir="8100000" algn="tr" rotWithShape="0">
              <a:prstClr val="black">
                <a:alpha val="40000"/>
              </a:prstClr>
            </a:outerShdw>
          </a:effectLst>
        </p:spPr>
        <p:txBody>
          <a:bodyPr wrap="none">
            <a:spAutoFit/>
          </a:bodyPr>
          <a:lstStyle/>
          <a:p>
            <a:r>
              <a:rPr lang="en-MY" sz="6600" dirty="0">
                <a:solidFill>
                  <a:schemeClr val="accent4">
                    <a:lumMod val="40000"/>
                    <a:lumOff val="60000"/>
                  </a:schemeClr>
                </a:solidFill>
                <a:latin typeface="Bebas Neue" panose="020B0606020202050201" pitchFamily="34" charset="0"/>
              </a:rPr>
              <a:t>SERVICE</a:t>
            </a:r>
            <a:endParaRPr lang="en-MY" sz="6600" dirty="0">
              <a:solidFill>
                <a:schemeClr val="accent4">
                  <a:lumMod val="40000"/>
                  <a:lumOff val="60000"/>
                </a:schemeClr>
              </a:solidFill>
            </a:endParaRPr>
          </a:p>
        </p:txBody>
      </p:sp>
      <p:sp>
        <p:nvSpPr>
          <p:cNvPr id="9" name="Rectangle: Rounded Corners 8">
            <a:extLst>
              <a:ext uri="{FF2B5EF4-FFF2-40B4-BE49-F238E27FC236}">
                <a16:creationId xmlns:a16="http://schemas.microsoft.com/office/drawing/2014/main" id="{EFF26EFE-BC08-4EC2-8B28-4F5773ED043E}"/>
              </a:ext>
            </a:extLst>
          </p:cNvPr>
          <p:cNvSpPr/>
          <p:nvPr/>
        </p:nvSpPr>
        <p:spPr>
          <a:xfrm>
            <a:off x="6650036" y="3937000"/>
            <a:ext cx="5130800" cy="2552859"/>
          </a:xfrm>
          <a:prstGeom prst="roundRect">
            <a:avLst>
              <a:gd name="adj" fmla="val 527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0" name="TextBox 9">
            <a:extLst>
              <a:ext uri="{FF2B5EF4-FFF2-40B4-BE49-F238E27FC236}">
                <a16:creationId xmlns:a16="http://schemas.microsoft.com/office/drawing/2014/main" id="{B3549043-9A4F-4C04-9425-6B8FE3DBBF9B}"/>
              </a:ext>
            </a:extLst>
          </p:cNvPr>
          <p:cNvSpPr txBox="1"/>
          <p:nvPr/>
        </p:nvSpPr>
        <p:spPr>
          <a:xfrm>
            <a:off x="4991100" y="1312307"/>
            <a:ext cx="6743700" cy="369332"/>
          </a:xfrm>
          <a:prstGeom prst="rect">
            <a:avLst/>
          </a:prstGeom>
          <a:noFill/>
        </p:spPr>
        <p:txBody>
          <a:bodyPr wrap="square" rtlCol="0">
            <a:spAutoFit/>
          </a:bodyPr>
          <a:lstStyle/>
          <a:p>
            <a:pPr algn="r"/>
            <a:r>
              <a:rPr lang="en-MY" dirty="0">
                <a:solidFill>
                  <a:schemeClr val="bg1"/>
                </a:solidFill>
                <a:latin typeface="Aileron Black" panose="00000A00000000000000" pitchFamily="50" charset="0"/>
              </a:rPr>
              <a:t>JOIN OUR FELLOWSHIP AND LEARN MORE ABOUT GOD</a:t>
            </a:r>
          </a:p>
        </p:txBody>
      </p:sp>
      <p:grpSp>
        <p:nvGrpSpPr>
          <p:cNvPr id="17" name="Group 16">
            <a:extLst>
              <a:ext uri="{FF2B5EF4-FFF2-40B4-BE49-F238E27FC236}">
                <a16:creationId xmlns:a16="http://schemas.microsoft.com/office/drawing/2014/main" id="{EECC04FC-C237-44F0-831A-49C16D057B10}"/>
              </a:ext>
            </a:extLst>
          </p:cNvPr>
          <p:cNvGrpSpPr/>
          <p:nvPr/>
        </p:nvGrpSpPr>
        <p:grpSpPr>
          <a:xfrm>
            <a:off x="6984999" y="4165600"/>
            <a:ext cx="4652965" cy="2018933"/>
            <a:chOff x="6984999" y="4165600"/>
            <a:chExt cx="4652965" cy="2018933"/>
          </a:xfrm>
        </p:grpSpPr>
        <p:sp>
          <p:nvSpPr>
            <p:cNvPr id="11" name="TextBox 10">
              <a:extLst>
                <a:ext uri="{FF2B5EF4-FFF2-40B4-BE49-F238E27FC236}">
                  <a16:creationId xmlns:a16="http://schemas.microsoft.com/office/drawing/2014/main" id="{85DF8D56-1556-41FB-9B21-7F482EE784F0}"/>
                </a:ext>
              </a:extLst>
            </p:cNvPr>
            <p:cNvSpPr txBox="1"/>
            <p:nvPr/>
          </p:nvSpPr>
          <p:spPr>
            <a:xfrm>
              <a:off x="6985000" y="4165600"/>
              <a:ext cx="2984500" cy="369332"/>
            </a:xfrm>
            <a:prstGeom prst="rect">
              <a:avLst/>
            </a:prstGeom>
            <a:noFill/>
          </p:spPr>
          <p:txBody>
            <a:bodyPr wrap="square" rtlCol="0">
              <a:spAutoFit/>
            </a:bodyPr>
            <a:lstStyle/>
            <a:p>
              <a:r>
                <a:rPr lang="en-MY" spc="300" dirty="0">
                  <a:solidFill>
                    <a:srgbClr val="FF7979"/>
                  </a:solidFill>
                  <a:latin typeface="Aileron Black" panose="00000A00000000000000" pitchFamily="50" charset="0"/>
                </a:rPr>
                <a:t>Our Service Times</a:t>
              </a:r>
            </a:p>
          </p:txBody>
        </p:sp>
        <p:sp>
          <p:nvSpPr>
            <p:cNvPr id="12" name="TextBox 11">
              <a:extLst>
                <a:ext uri="{FF2B5EF4-FFF2-40B4-BE49-F238E27FC236}">
                  <a16:creationId xmlns:a16="http://schemas.microsoft.com/office/drawing/2014/main" id="{3EFBE601-64F2-4F94-A897-EF7AF3AE97FE}"/>
                </a:ext>
              </a:extLst>
            </p:cNvPr>
            <p:cNvSpPr txBox="1"/>
            <p:nvPr/>
          </p:nvSpPr>
          <p:spPr>
            <a:xfrm>
              <a:off x="7112000" y="4534932"/>
              <a:ext cx="3517900" cy="369332"/>
            </a:xfrm>
            <a:prstGeom prst="rect">
              <a:avLst/>
            </a:prstGeom>
            <a:noFill/>
          </p:spPr>
          <p:txBody>
            <a:bodyPr wrap="square" rtlCol="0">
              <a:spAutoFit/>
            </a:bodyPr>
            <a:lstStyle/>
            <a:p>
              <a:r>
                <a:rPr lang="en-MY" dirty="0">
                  <a:solidFill>
                    <a:schemeClr val="tx1">
                      <a:lumMod val="65000"/>
                      <a:lumOff val="35000"/>
                    </a:schemeClr>
                  </a:solidFill>
                  <a:latin typeface="Aileron Thin" panose="00000300000000000000" pitchFamily="50" charset="0"/>
                </a:rPr>
                <a:t>Weekdays 9:30 am – 11:00 am</a:t>
              </a:r>
            </a:p>
          </p:txBody>
        </p:sp>
        <p:sp>
          <p:nvSpPr>
            <p:cNvPr id="13" name="TextBox 12">
              <a:extLst>
                <a:ext uri="{FF2B5EF4-FFF2-40B4-BE49-F238E27FC236}">
                  <a16:creationId xmlns:a16="http://schemas.microsoft.com/office/drawing/2014/main" id="{3DCEE2DF-ED64-4A3A-BF11-FBC6A75211DD}"/>
                </a:ext>
              </a:extLst>
            </p:cNvPr>
            <p:cNvSpPr txBox="1"/>
            <p:nvPr/>
          </p:nvSpPr>
          <p:spPr>
            <a:xfrm>
              <a:off x="7112000" y="4916795"/>
              <a:ext cx="3517900" cy="369332"/>
            </a:xfrm>
            <a:prstGeom prst="rect">
              <a:avLst/>
            </a:prstGeom>
            <a:noFill/>
          </p:spPr>
          <p:txBody>
            <a:bodyPr wrap="square" rtlCol="0">
              <a:spAutoFit/>
            </a:bodyPr>
            <a:lstStyle/>
            <a:p>
              <a:r>
                <a:rPr lang="en-MY" dirty="0">
                  <a:solidFill>
                    <a:schemeClr val="tx1">
                      <a:lumMod val="65000"/>
                      <a:lumOff val="35000"/>
                    </a:schemeClr>
                  </a:solidFill>
                  <a:latin typeface="Aileron Thin" panose="00000300000000000000" pitchFamily="50" charset="0"/>
                </a:rPr>
                <a:t>Weekends 9:00 am – 10:30 am</a:t>
              </a:r>
            </a:p>
          </p:txBody>
        </p:sp>
        <p:sp>
          <p:nvSpPr>
            <p:cNvPr id="14" name="Rectangle 13">
              <a:extLst>
                <a:ext uri="{FF2B5EF4-FFF2-40B4-BE49-F238E27FC236}">
                  <a16:creationId xmlns:a16="http://schemas.microsoft.com/office/drawing/2014/main" id="{E1FD4989-9C8B-4263-8B31-D99A36A5A870}"/>
                </a:ext>
              </a:extLst>
            </p:cNvPr>
            <p:cNvSpPr/>
            <p:nvPr/>
          </p:nvSpPr>
          <p:spPr>
            <a:xfrm>
              <a:off x="6984999" y="5445869"/>
              <a:ext cx="4652965" cy="738664"/>
            </a:xfrm>
            <a:prstGeom prst="rect">
              <a:avLst/>
            </a:prstGeom>
          </p:spPr>
          <p:txBody>
            <a:bodyPr wrap="square">
              <a:spAutoFit/>
            </a:bodyPr>
            <a:lstStyle/>
            <a:p>
              <a:r>
                <a:rPr lang="en-MY" sz="1400" dirty="0">
                  <a:solidFill>
                    <a:schemeClr val="tx1">
                      <a:lumMod val="50000"/>
                      <a:lumOff val="50000"/>
                    </a:schemeClr>
                  </a:solidFill>
                  <a:latin typeface="Open Sans" panose="020B0606030504020204" pitchFamily="34" charset="0"/>
                </a:rPr>
                <a:t>Duis tristique ex sit amet metus tristique scelerisque. Fusce non nisi ac erat placerat efficitur. Praesent pulvinar orci lectus, in commodo nisi tempor non.</a:t>
              </a:r>
              <a:endParaRPr lang="en-MY" sz="1400" dirty="0">
                <a:solidFill>
                  <a:schemeClr val="tx1">
                    <a:lumMod val="50000"/>
                    <a:lumOff val="50000"/>
                  </a:schemeClr>
                </a:solidFill>
              </a:endParaRPr>
            </a:p>
          </p:txBody>
        </p:sp>
      </p:grpSp>
      <p:grpSp>
        <p:nvGrpSpPr>
          <p:cNvPr id="18" name="Group 17">
            <a:extLst>
              <a:ext uri="{FF2B5EF4-FFF2-40B4-BE49-F238E27FC236}">
                <a16:creationId xmlns:a16="http://schemas.microsoft.com/office/drawing/2014/main" id="{DD92D349-880F-4372-9343-D0E0B09910C9}"/>
              </a:ext>
            </a:extLst>
          </p:cNvPr>
          <p:cNvGrpSpPr/>
          <p:nvPr/>
        </p:nvGrpSpPr>
        <p:grpSpPr>
          <a:xfrm>
            <a:off x="668326" y="4083566"/>
            <a:ext cx="5427674" cy="2267248"/>
            <a:chOff x="668326" y="4083566"/>
            <a:chExt cx="5427674" cy="2267248"/>
          </a:xfrm>
        </p:grpSpPr>
        <p:sp>
          <p:nvSpPr>
            <p:cNvPr id="15" name="TextBox 14">
              <a:extLst>
                <a:ext uri="{FF2B5EF4-FFF2-40B4-BE49-F238E27FC236}">
                  <a16:creationId xmlns:a16="http://schemas.microsoft.com/office/drawing/2014/main" id="{16125E88-8010-4824-B24A-2D0874BD3472}"/>
                </a:ext>
              </a:extLst>
            </p:cNvPr>
            <p:cNvSpPr txBox="1"/>
            <p:nvPr/>
          </p:nvSpPr>
          <p:spPr>
            <a:xfrm>
              <a:off x="668326" y="4083566"/>
              <a:ext cx="3987800" cy="369332"/>
            </a:xfrm>
            <a:prstGeom prst="rect">
              <a:avLst/>
            </a:prstGeom>
            <a:noFill/>
          </p:spPr>
          <p:txBody>
            <a:bodyPr wrap="square" rtlCol="0">
              <a:spAutoFit/>
            </a:bodyPr>
            <a:lstStyle/>
            <a:p>
              <a:r>
                <a:rPr lang="en-MY" dirty="0">
                  <a:solidFill>
                    <a:schemeClr val="tx1">
                      <a:lumMod val="85000"/>
                      <a:lumOff val="15000"/>
                    </a:schemeClr>
                  </a:solidFill>
                  <a:latin typeface="Aileron Black" panose="00000A00000000000000" pitchFamily="50" charset="0"/>
                </a:rPr>
                <a:t>SHORT SUBTITLE PLACED HERE</a:t>
              </a:r>
            </a:p>
          </p:txBody>
        </p:sp>
        <p:sp>
          <p:nvSpPr>
            <p:cNvPr id="16" name="Rectangle 15">
              <a:extLst>
                <a:ext uri="{FF2B5EF4-FFF2-40B4-BE49-F238E27FC236}">
                  <a16:creationId xmlns:a16="http://schemas.microsoft.com/office/drawing/2014/main" id="{E37F6337-7E9E-47E9-95DB-97EE62C681B1}"/>
                </a:ext>
              </a:extLst>
            </p:cNvPr>
            <p:cNvSpPr/>
            <p:nvPr/>
          </p:nvSpPr>
          <p:spPr>
            <a:xfrm>
              <a:off x="668326" y="4534932"/>
              <a:ext cx="5427674" cy="1815882"/>
            </a:xfrm>
            <a:prstGeom prst="rect">
              <a:avLst/>
            </a:prstGeom>
          </p:spPr>
          <p:txBody>
            <a:bodyPr wrap="square">
              <a:spAutoFit/>
            </a:bodyPr>
            <a:lstStyle/>
            <a:p>
              <a:r>
                <a:rPr lang="en-MY" sz="1600" dirty="0">
                  <a:solidFill>
                    <a:schemeClr val="tx1">
                      <a:lumMod val="85000"/>
                      <a:lumOff val="15000"/>
                    </a:schemeClr>
                  </a:solidFill>
                  <a:latin typeface="Open Sans" panose="020B0606030504020204" pitchFamily="34" charset="0"/>
                </a:rPr>
                <a:t>Nunc maximus sed est a pulvinar. Nullam luctus, sapien sed luctus dictum, urna augue finibus nisl, sed aliquam odio tellus in erat. Lorem ipsum dolor sit amet, consectetur adipiscing elit. In molestie nunc viverra lacinia tincidunt. Duis interdum ante eleifend finibus vestibulum. Praesent accumsan enim accumsan urna efficitur, et suscipit lectus accumsan.</a:t>
              </a:r>
              <a:endParaRPr lang="en-MY" sz="1600" dirty="0">
                <a:solidFill>
                  <a:schemeClr val="tx1">
                    <a:lumMod val="85000"/>
                    <a:lumOff val="15000"/>
                  </a:schemeClr>
                </a:solidFill>
              </a:endParaRPr>
            </a:p>
          </p:txBody>
        </p:sp>
      </p:grpSp>
    </p:spTree>
    <p:extLst>
      <p:ext uri="{BB962C8B-B14F-4D97-AF65-F5344CB8AC3E}">
        <p14:creationId xmlns:p14="http://schemas.microsoft.com/office/powerpoint/2010/main" val="82715892"/>
      </p:ext>
    </p:extLst>
  </p:cSld>
  <p:clrMapOvr>
    <a:masterClrMapping/>
  </p:clrMapOvr>
  <p:transition spd="slow" advClick="0" advTm="17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ppt_x"/>
                                          </p:val>
                                        </p:tav>
                                        <p:tav tm="100000">
                                          <p:val>
                                            <p:strVal val="#ppt_x"/>
                                          </p:val>
                                        </p:tav>
                                      </p:tavLst>
                                    </p:anim>
                                    <p:anim calcmode="lin" valueType="num">
                                      <p:cBhvr additive="base">
                                        <p:cTn id="8" dur="7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3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750" fill="hold"/>
                                        <p:tgtEl>
                                          <p:spTgt spid="10"/>
                                        </p:tgtEl>
                                        <p:attrNameLst>
                                          <p:attrName>ppt_x</p:attrName>
                                        </p:attrNameLst>
                                      </p:cBhvr>
                                      <p:tavLst>
                                        <p:tav tm="0">
                                          <p:val>
                                            <p:strVal val="#ppt_x"/>
                                          </p:val>
                                        </p:tav>
                                        <p:tav tm="100000">
                                          <p:val>
                                            <p:strVal val="#ppt_x"/>
                                          </p:val>
                                        </p:tav>
                                      </p:tavLst>
                                    </p:anim>
                                    <p:anim calcmode="lin" valueType="num">
                                      <p:cBhvr additive="base">
                                        <p:cTn id="16" dur="75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50" fill="hold"/>
                                        <p:tgtEl>
                                          <p:spTgt spid="6"/>
                                        </p:tgtEl>
                                        <p:attrNameLst>
                                          <p:attrName>ppt_x</p:attrName>
                                        </p:attrNameLst>
                                      </p:cBhvr>
                                      <p:tavLst>
                                        <p:tav tm="0">
                                          <p:val>
                                            <p:strVal val="#ppt_x"/>
                                          </p:val>
                                        </p:tav>
                                        <p:tav tm="100000">
                                          <p:val>
                                            <p:strVal val="#ppt_x"/>
                                          </p:val>
                                        </p:tav>
                                      </p:tavLst>
                                    </p:anim>
                                    <p:anim calcmode="lin" valueType="num">
                                      <p:cBhvr additive="base">
                                        <p:cTn id="20" dur="75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5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ppt_x"/>
                                          </p:val>
                                        </p:tav>
                                        <p:tav tm="100000">
                                          <p:val>
                                            <p:strVal val="#ppt_x"/>
                                          </p:val>
                                        </p:tav>
                                      </p:tavLst>
                                    </p:anim>
                                    <p:anim calcmode="lin" valueType="num">
                                      <p:cBhvr additive="base">
                                        <p:cTn id="24" dur="750" fill="hold"/>
                                        <p:tgtEl>
                                          <p:spTgt spid="9"/>
                                        </p:tgtEl>
                                        <p:attrNameLst>
                                          <p:attrName>ppt_y</p:attrName>
                                        </p:attrNameLst>
                                      </p:cBhvr>
                                      <p:tavLst>
                                        <p:tav tm="0">
                                          <p:val>
                                            <p:strVal val="1+#ppt_h/2"/>
                                          </p:val>
                                        </p:tav>
                                        <p:tav tm="100000">
                                          <p:val>
                                            <p:strVal val="#ppt_y"/>
                                          </p:val>
                                        </p:tav>
                                      </p:tavLst>
                                    </p:anim>
                                  </p:childTnLst>
                                </p:cTn>
                              </p:par>
                              <p:par>
                                <p:cTn id="25" presetID="10" presetClass="entr" presetSubtype="0" fill="hold" nodeType="withEffect">
                                  <p:stCondLst>
                                    <p:cond delay="5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750"/>
                                        <p:tgtEl>
                                          <p:spTgt spid="18"/>
                                        </p:tgtEl>
                                      </p:cBhvr>
                                    </p:animEffect>
                                  </p:childTnLst>
                                </p:cTn>
                              </p:par>
                              <p:par>
                                <p:cTn id="28" presetID="10" presetClass="entr" presetSubtype="0" fill="hold" nodeType="withEffect">
                                  <p:stCondLst>
                                    <p:cond delay="50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905</Words>
  <Application>Microsoft Office PowerPoint</Application>
  <PresentationFormat>Widescreen</PresentationFormat>
  <Paragraphs>94</Paragraphs>
  <Slides>15</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Aileron Black</vt:lpstr>
      <vt:lpstr>Aileron Thin</vt:lpstr>
      <vt:lpstr>Arial</vt:lpstr>
      <vt:lpstr>Bebas Neue</vt:lpstr>
      <vt:lpstr>Calibri</vt:lpstr>
      <vt:lpstr>Calibri Light</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14</cp:revision>
  <dcterms:created xsi:type="dcterms:W3CDTF">2020-04-01T06:46:31Z</dcterms:created>
  <dcterms:modified xsi:type="dcterms:W3CDTF">2020-04-01T07:01:57Z</dcterms:modified>
</cp:coreProperties>
</file>